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restituzionedati.invalsi.it/logo19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103120"/>
            <a:ext cx="914400" cy="914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10312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Rilevazioni Nazionali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Grado 8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Dati Generali 2024-2025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08610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Dati Generali 2024-2025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70332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Dati Generali 2024-2025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034665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Dati Generali 2024-2025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857625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Dati Generali 2024-2025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90906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Dati Generali 2024-2025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90906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Dati Generali 2024-2025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90906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Dati Generali 2024-2025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137535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8 - Dati Generali 2024-2025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2026-04-29T20:40:19Z</dcterms:created>
  <dcterms:modified xsi:type="dcterms:W3CDTF">2026-04-29T20:40:19Z</dcterms:modified>
</cp:coreProperties>
</file>