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restituzionedati.invalsi.it/logo19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103120"/>
            <a:ext cx="914400" cy="914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10312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Rilevazioni Nazionali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Grado 5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Dati Generali 2024-2025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08610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46888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857625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390906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2263140"/>
          </a:xfrm>
          <a:prstGeom prst="rect">
            <a:avLst/>
          </a:prstGeom>
        </p:spPr>
      </p:pic>
      <p:pic>
        <p:nvPicPr>
          <p:cNvPr id="3" name="Image 1" descr="https://restituzionedati.invalsi.it/logo3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4754880"/>
            <a:ext cx="182880" cy="182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65760" y="4846320"/>
            <a:ext cx="914400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</a:rPr>
              <a:t>Rilevazioni Nazionali - Grado 5 - Dati Generali 2024-2025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2026-04-29T20:31:23Z</dcterms:created>
  <dcterms:modified xsi:type="dcterms:W3CDTF">2026-04-29T20:31:23Z</dcterms:modified>
</cp:coreProperties>
</file>