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2"/>
  </p:notesMasterIdLst>
  <p:handoutMasterIdLst>
    <p:handoutMasterId r:id="rId13"/>
  </p:handoutMasterIdLst>
  <p:sldIdLst>
    <p:sldId id="256" r:id="rId5"/>
    <p:sldId id="258" r:id="rId6"/>
    <p:sldId id="257" r:id="rId7"/>
    <p:sldId id="259" r:id="rId8"/>
    <p:sldId id="260" r:id="rId9"/>
    <p:sldId id="261" r:id="rId10"/>
    <p:sldId id="262" r:id="rId11"/>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9FDB"/>
    <a:srgbClr val="FF3399"/>
    <a:srgbClr val="020202"/>
    <a:srgbClr val="3362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1" autoAdjust="0"/>
    <p:restoredTop sz="94672" autoAdjust="0"/>
  </p:normalViewPr>
  <p:slideViewPr>
    <p:cSldViewPr snapToGrid="0" showGuides="1">
      <p:cViewPr varScale="1">
        <p:scale>
          <a:sx n="83" d="100"/>
          <a:sy n="83" d="100"/>
        </p:scale>
        <p:origin x="96" y="60"/>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37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B2BC2305-9043-45AE-B8A1-6062D50396A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a:extLst>
              <a:ext uri="{FF2B5EF4-FFF2-40B4-BE49-F238E27FC236}">
                <a16:creationId xmlns:a16="http://schemas.microsoft.com/office/drawing/2014/main" id="{B8878E2A-85D5-4000-9B88-C859F52C62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8178D6B-7AE3-4792-B1EE-2520E1343C36}" type="datetime1">
              <a:rPr lang="it-IT" smtClean="0"/>
              <a:pPr rtl="0"/>
              <a:t>29/04/2020</a:t>
            </a:fld>
            <a:endParaRPr lang="it-IT" dirty="0"/>
          </a:p>
        </p:txBody>
      </p:sp>
      <p:sp>
        <p:nvSpPr>
          <p:cNvPr id="4" name="Segnaposto piè di pagina 3">
            <a:extLst>
              <a:ext uri="{FF2B5EF4-FFF2-40B4-BE49-F238E27FC236}">
                <a16:creationId xmlns:a16="http://schemas.microsoft.com/office/drawing/2014/main" id="{043B4D7C-FE5D-4098-B2E3-E316DB9314A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a:extLst>
              <a:ext uri="{FF2B5EF4-FFF2-40B4-BE49-F238E27FC236}">
                <a16:creationId xmlns:a16="http://schemas.microsoft.com/office/drawing/2014/main" id="{1458A0E0-112E-4F75-AC4A-C0B7F1AD58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0ACE16A-B08D-4117-9FC3-8F9667F4514B}" type="slidenum">
              <a:rPr lang="it-IT" smtClean="0"/>
              <a:pPr rtl="0"/>
              <a:t>‹N›</a:t>
            </a:fld>
            <a:endParaRPr lang="it-IT" dirty="0"/>
          </a:p>
        </p:txBody>
      </p:sp>
    </p:spTree>
    <p:extLst>
      <p:ext uri="{BB962C8B-B14F-4D97-AF65-F5344CB8AC3E}">
        <p14:creationId xmlns:p14="http://schemas.microsoft.com/office/powerpoint/2010/main" val="40822240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DE476-866B-4FA8-B118-EBF89EDFD52D}" type="datetime1">
              <a:rPr lang="it-IT" smtClean="0"/>
              <a:pPr/>
              <a:t>29/04/2020</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dirty="0" smtClean="0"/>
              <a:t>Modifica gli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4367C96-DDCA-4867-8F69-39EABFA21D53}" type="slidenum">
              <a:rPr lang="it-IT" noProof="0" smtClean="0"/>
              <a:pPr rtl="0"/>
              <a:t>‹N›</a:t>
            </a:fld>
            <a:endParaRPr lang="it-IT" noProof="0" dirty="0"/>
          </a:p>
        </p:txBody>
      </p:sp>
    </p:spTree>
    <p:extLst>
      <p:ext uri="{BB962C8B-B14F-4D97-AF65-F5344CB8AC3E}">
        <p14:creationId xmlns:p14="http://schemas.microsoft.com/office/powerpoint/2010/main" val="9303429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rtlCol="0"/>
          <a:lstStyle/>
          <a:p>
            <a:pPr rtl="0"/>
            <a:endParaRPr lang="it-IT" dirty="0"/>
          </a:p>
        </p:txBody>
      </p:sp>
      <p:sp>
        <p:nvSpPr>
          <p:cNvPr id="4" name="Segnaposto numero diapositiva 3"/>
          <p:cNvSpPr>
            <a:spLocks noGrp="1"/>
          </p:cNvSpPr>
          <p:nvPr>
            <p:ph type="sldNum" sz="quarter" idx="10"/>
          </p:nvPr>
        </p:nvSpPr>
        <p:spPr/>
        <p:txBody>
          <a:bodyPr rtlCol="0"/>
          <a:lstStyle/>
          <a:p>
            <a:pPr rtl="0"/>
            <a:fld id="{F4367C96-DDCA-4867-8F69-39EABFA21D53}" type="slidenum">
              <a:rPr lang="it-IT" smtClean="0"/>
              <a:pPr rtl="0"/>
              <a:t>1</a:t>
            </a:fld>
            <a:endParaRPr lang="it-IT" dirty="0"/>
          </a:p>
        </p:txBody>
      </p:sp>
    </p:spTree>
    <p:extLst>
      <p:ext uri="{BB962C8B-B14F-4D97-AF65-F5344CB8AC3E}">
        <p14:creationId xmlns:p14="http://schemas.microsoft.com/office/powerpoint/2010/main" val="1287558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F4367C96-DDCA-4867-8F69-39EABFA21D53}" type="slidenum">
              <a:rPr lang="it-IT" smtClean="0"/>
              <a:pPr rtl="0"/>
              <a:t>2</a:t>
            </a:fld>
            <a:endParaRPr lang="it-IT" dirty="0"/>
          </a:p>
        </p:txBody>
      </p:sp>
    </p:spTree>
    <p:extLst>
      <p:ext uri="{BB962C8B-B14F-4D97-AF65-F5344CB8AC3E}">
        <p14:creationId xmlns:p14="http://schemas.microsoft.com/office/powerpoint/2010/main" val="3332365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F4367C96-DDCA-4867-8F69-39EABFA21D53}" type="slidenum">
              <a:rPr lang="it-IT" smtClean="0"/>
              <a:pPr rtl="0"/>
              <a:t>3</a:t>
            </a:fld>
            <a:endParaRPr lang="it-IT" dirty="0"/>
          </a:p>
        </p:txBody>
      </p:sp>
    </p:spTree>
    <p:extLst>
      <p:ext uri="{BB962C8B-B14F-4D97-AF65-F5344CB8AC3E}">
        <p14:creationId xmlns:p14="http://schemas.microsoft.com/office/powerpoint/2010/main" val="1177881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F4367C96-DDCA-4867-8F69-39EABFA21D53}" type="slidenum">
              <a:rPr lang="it-IT" smtClean="0"/>
              <a:pPr rtl="0"/>
              <a:t>4</a:t>
            </a:fld>
            <a:endParaRPr lang="it-IT" dirty="0"/>
          </a:p>
        </p:txBody>
      </p:sp>
    </p:spTree>
    <p:extLst>
      <p:ext uri="{BB962C8B-B14F-4D97-AF65-F5344CB8AC3E}">
        <p14:creationId xmlns:p14="http://schemas.microsoft.com/office/powerpoint/2010/main" val="1398847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F4367C96-DDCA-4867-8F69-39EABFA21D53}" type="slidenum">
              <a:rPr lang="it-IT" smtClean="0"/>
              <a:pPr rtl="0"/>
              <a:t>5</a:t>
            </a:fld>
            <a:endParaRPr lang="it-IT" dirty="0"/>
          </a:p>
        </p:txBody>
      </p:sp>
    </p:spTree>
    <p:extLst>
      <p:ext uri="{BB962C8B-B14F-4D97-AF65-F5344CB8AC3E}">
        <p14:creationId xmlns:p14="http://schemas.microsoft.com/office/powerpoint/2010/main" val="3505004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F4367C96-DDCA-4867-8F69-39EABFA21D53}" type="slidenum">
              <a:rPr lang="it-IT" smtClean="0"/>
              <a:pPr rtl="0"/>
              <a:t>6</a:t>
            </a:fld>
            <a:endParaRPr lang="it-IT" dirty="0"/>
          </a:p>
        </p:txBody>
      </p:sp>
    </p:spTree>
    <p:extLst>
      <p:ext uri="{BB962C8B-B14F-4D97-AF65-F5344CB8AC3E}">
        <p14:creationId xmlns:p14="http://schemas.microsoft.com/office/powerpoint/2010/main" val="2611383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9B9FF4-5E5F-4912-946D-1F8AA7DD0B14}"/>
              </a:ext>
            </a:extLst>
          </p:cNvPr>
          <p:cNvSpPr>
            <a:spLocks noGrp="1"/>
          </p:cNvSpPr>
          <p:nvPr>
            <p:ph type="ctrTitle"/>
          </p:nvPr>
        </p:nvSpPr>
        <p:spPr>
          <a:xfrm>
            <a:off x="1047750" y="5010150"/>
            <a:ext cx="10096500" cy="920750"/>
          </a:xfrm>
        </p:spPr>
        <p:txBody>
          <a:bodyPr rtlCol="0" anchor="b">
            <a:normAutofit/>
          </a:bodyPr>
          <a:lstStyle>
            <a:lvl1pPr algn="ctr">
              <a:defRPr sz="4800">
                <a:solidFill>
                  <a:schemeClr val="bg1"/>
                </a:solidFill>
              </a:defRPr>
            </a:lvl1pPr>
          </a:lstStyle>
          <a:p>
            <a:pPr rtl="0"/>
            <a:r>
              <a:rPr lang="it-IT" noProof="0" smtClean="0"/>
              <a:t>Fare clic per modificare lo stile del titolo</a:t>
            </a:r>
            <a:endParaRPr lang="it-IT" noProof="0" dirty="0"/>
          </a:p>
        </p:txBody>
      </p:sp>
      <p:sp>
        <p:nvSpPr>
          <p:cNvPr id="3" name="Sottotitolo 2">
            <a:extLst>
              <a:ext uri="{FF2B5EF4-FFF2-40B4-BE49-F238E27FC236}">
                <a16:creationId xmlns:a16="http://schemas.microsoft.com/office/drawing/2014/main" id="{18A15329-8D3B-422F-AA3D-157CACBFFE3D}"/>
              </a:ext>
            </a:extLst>
          </p:cNvPr>
          <p:cNvSpPr>
            <a:spLocks noGrp="1"/>
          </p:cNvSpPr>
          <p:nvPr>
            <p:ph type="subTitle" idx="1"/>
          </p:nvPr>
        </p:nvSpPr>
        <p:spPr>
          <a:xfrm>
            <a:off x="1047750" y="6022975"/>
            <a:ext cx="10096500" cy="447675"/>
          </a:xfrm>
        </p:spPr>
        <p:txBody>
          <a:bodyPr rtlCol="0">
            <a:noAutofit/>
          </a:bodyPr>
          <a:lstStyle>
            <a:lvl1pPr marL="0" indent="0" algn="ctr">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smtClean="0"/>
              <a:t>Fare clic per modificare lo stile del sottotitolo dello schema</a:t>
            </a:r>
            <a:endParaRPr lang="it-IT" noProof="0" dirty="0"/>
          </a:p>
        </p:txBody>
      </p:sp>
      <p:sp>
        <p:nvSpPr>
          <p:cNvPr id="4" name="Segnaposto data 3">
            <a:extLst>
              <a:ext uri="{FF2B5EF4-FFF2-40B4-BE49-F238E27FC236}">
                <a16:creationId xmlns:a16="http://schemas.microsoft.com/office/drawing/2014/main" id="{9B3E73B6-12C8-4526-AFDD-485DCDEC9763}"/>
              </a:ext>
            </a:extLst>
          </p:cNvPr>
          <p:cNvSpPr>
            <a:spLocks noGrp="1"/>
          </p:cNvSpPr>
          <p:nvPr>
            <p:ph type="dt" sz="half" idx="10"/>
          </p:nvPr>
        </p:nvSpPr>
        <p:spPr/>
        <p:txBody>
          <a:bodyPr rtlCol="0"/>
          <a:lstStyle/>
          <a:p>
            <a:pPr rtl="0"/>
            <a:fld id="{E70D161D-B3D6-41ED-B9CD-29C3BA7E3A8C}" type="datetime1">
              <a:rPr lang="it-IT" noProof="0" smtClean="0"/>
              <a:pPr rtl="0"/>
              <a:t>29/04/2020</a:t>
            </a:fld>
            <a:endParaRPr lang="it-IT" noProof="0" dirty="0"/>
          </a:p>
        </p:txBody>
      </p:sp>
      <p:sp>
        <p:nvSpPr>
          <p:cNvPr id="5" name="Segnaposto piè di pagina 4">
            <a:extLst>
              <a:ext uri="{FF2B5EF4-FFF2-40B4-BE49-F238E27FC236}">
                <a16:creationId xmlns:a16="http://schemas.microsoft.com/office/drawing/2014/main" id="{3D3FA7DF-AC95-4A3E-9FF1-D1EEF9A9BA7E}"/>
              </a:ext>
            </a:extLst>
          </p:cNvPr>
          <p:cNvSpPr>
            <a:spLocks noGrp="1"/>
          </p:cNvSpPr>
          <p:nvPr>
            <p:ph type="ftr" sz="quarter" idx="11"/>
          </p:nvPr>
        </p:nvSpPr>
        <p:spPr/>
        <p:txBody>
          <a:bodyPr rtlCol="0"/>
          <a:lstStyle/>
          <a:p>
            <a:pPr rtl="0"/>
            <a:endParaRPr lang="it-IT" noProof="0" dirty="0"/>
          </a:p>
        </p:txBody>
      </p:sp>
      <p:sp>
        <p:nvSpPr>
          <p:cNvPr id="6" name="Segnaposto numero diapositiva 5">
            <a:extLst>
              <a:ext uri="{FF2B5EF4-FFF2-40B4-BE49-F238E27FC236}">
                <a16:creationId xmlns:a16="http://schemas.microsoft.com/office/drawing/2014/main" id="{71E5EF6D-8758-44B9-80C1-865573FC8178}"/>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3840465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AF92F6-2683-48CC-8D7E-FE38C1BC49B5}"/>
              </a:ext>
            </a:extLst>
          </p:cNvPr>
          <p:cNvSpPr>
            <a:spLocks noGrp="1"/>
          </p:cNvSpPr>
          <p:nvPr>
            <p:ph type="title"/>
          </p:nvPr>
        </p:nvSpPr>
        <p:spPr>
          <a:xfrm>
            <a:off x="839788" y="365125"/>
            <a:ext cx="10515600" cy="1325563"/>
          </a:xfrm>
        </p:spPr>
        <p:txBody>
          <a:bodyPr rtlCol="0"/>
          <a:lstStyle/>
          <a:p>
            <a:pPr rtl="0"/>
            <a:r>
              <a:rPr lang="it-IT" noProof="0" smtClean="0"/>
              <a:t>Fare clic per modificare lo stile del titolo</a:t>
            </a:r>
            <a:endParaRPr lang="it-IT" noProof="0" dirty="0"/>
          </a:p>
        </p:txBody>
      </p:sp>
      <p:sp>
        <p:nvSpPr>
          <p:cNvPr id="3" name="Segnaposto testo 2">
            <a:extLst>
              <a:ext uri="{FF2B5EF4-FFF2-40B4-BE49-F238E27FC236}">
                <a16:creationId xmlns:a16="http://schemas.microsoft.com/office/drawing/2014/main" id="{F1447D80-7253-4EDA-AC92-046C9252FDBC}"/>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smtClean="0"/>
              <a:t>Modifica gli stili del testo dello schema</a:t>
            </a:r>
          </a:p>
        </p:txBody>
      </p:sp>
      <p:sp>
        <p:nvSpPr>
          <p:cNvPr id="4" name="Segnaposto contenuto 3">
            <a:extLst>
              <a:ext uri="{FF2B5EF4-FFF2-40B4-BE49-F238E27FC236}">
                <a16:creationId xmlns:a16="http://schemas.microsoft.com/office/drawing/2014/main" id="{792E2FBC-BD33-408B-A4B8-F549EEAF384D}"/>
              </a:ext>
            </a:extLst>
          </p:cNvPr>
          <p:cNvSpPr>
            <a:spLocks noGrp="1"/>
          </p:cNvSpPr>
          <p:nvPr>
            <p:ph sz="half" idx="2"/>
          </p:nvPr>
        </p:nvSpPr>
        <p:spPr>
          <a:xfrm>
            <a:off x="839788" y="2505075"/>
            <a:ext cx="5157787" cy="3684588"/>
          </a:xfrm>
        </p:spPr>
        <p:txBody>
          <a:bodyPr rtlCol="0"/>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5" name="Segnaposto testo 4">
            <a:extLst>
              <a:ext uri="{FF2B5EF4-FFF2-40B4-BE49-F238E27FC236}">
                <a16:creationId xmlns:a16="http://schemas.microsoft.com/office/drawing/2014/main" id="{EE51533F-CF3A-438B-BDD0-C62361C2BFB4}"/>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smtClean="0"/>
              <a:t>Modifica gli stili del testo dello schema</a:t>
            </a:r>
          </a:p>
        </p:txBody>
      </p:sp>
      <p:sp>
        <p:nvSpPr>
          <p:cNvPr id="6" name="Segnaposto contenuto 5">
            <a:extLst>
              <a:ext uri="{FF2B5EF4-FFF2-40B4-BE49-F238E27FC236}">
                <a16:creationId xmlns:a16="http://schemas.microsoft.com/office/drawing/2014/main" id="{58F458CD-9CDB-4739-8458-48D272DEE530}"/>
              </a:ext>
            </a:extLst>
          </p:cNvPr>
          <p:cNvSpPr>
            <a:spLocks noGrp="1"/>
          </p:cNvSpPr>
          <p:nvPr>
            <p:ph sz="quarter" idx="4"/>
          </p:nvPr>
        </p:nvSpPr>
        <p:spPr>
          <a:xfrm>
            <a:off x="6172200" y="2505075"/>
            <a:ext cx="5183188" cy="3684588"/>
          </a:xfrm>
        </p:spPr>
        <p:txBody>
          <a:bodyPr rtlCol="0"/>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7" name="Segnaposto data 6">
            <a:extLst>
              <a:ext uri="{FF2B5EF4-FFF2-40B4-BE49-F238E27FC236}">
                <a16:creationId xmlns:a16="http://schemas.microsoft.com/office/drawing/2014/main" id="{48F8DC93-E93F-4A50-ADB0-9EE2165C3BB1}"/>
              </a:ext>
            </a:extLst>
          </p:cNvPr>
          <p:cNvSpPr>
            <a:spLocks noGrp="1"/>
          </p:cNvSpPr>
          <p:nvPr>
            <p:ph type="dt" sz="half" idx="10"/>
          </p:nvPr>
        </p:nvSpPr>
        <p:spPr/>
        <p:txBody>
          <a:bodyPr rtlCol="0"/>
          <a:lstStyle/>
          <a:p>
            <a:pPr rtl="0"/>
            <a:fld id="{5AF1F00E-2C2A-4602-8894-6BF4C49A88F0}" type="datetime1">
              <a:rPr lang="it-IT" noProof="0" smtClean="0"/>
              <a:pPr rtl="0"/>
              <a:t>29/04/2020</a:t>
            </a:fld>
            <a:endParaRPr lang="it-IT" noProof="0" dirty="0"/>
          </a:p>
        </p:txBody>
      </p:sp>
      <p:sp>
        <p:nvSpPr>
          <p:cNvPr id="8" name="Segnaposto piè di pagina 7">
            <a:extLst>
              <a:ext uri="{FF2B5EF4-FFF2-40B4-BE49-F238E27FC236}">
                <a16:creationId xmlns:a16="http://schemas.microsoft.com/office/drawing/2014/main" id="{4EEFA520-E658-463E-8A0D-EE534D40B6F8}"/>
              </a:ext>
            </a:extLst>
          </p:cNvPr>
          <p:cNvSpPr>
            <a:spLocks noGrp="1"/>
          </p:cNvSpPr>
          <p:nvPr>
            <p:ph type="ftr" sz="quarter" idx="11"/>
          </p:nvPr>
        </p:nvSpPr>
        <p:spPr/>
        <p:txBody>
          <a:bodyPr rtlCol="0"/>
          <a:lstStyle/>
          <a:p>
            <a:pPr rtl="0"/>
            <a:endParaRPr lang="it-IT" noProof="0" dirty="0"/>
          </a:p>
        </p:txBody>
      </p:sp>
      <p:sp>
        <p:nvSpPr>
          <p:cNvPr id="9" name="Segnaposto numero diapositiva 8">
            <a:extLst>
              <a:ext uri="{FF2B5EF4-FFF2-40B4-BE49-F238E27FC236}">
                <a16:creationId xmlns:a16="http://schemas.microsoft.com/office/drawing/2014/main" id="{43BE62E8-6627-457B-A399-6940743B1A32}"/>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2801277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8D7B8F-BB4C-438E-B20F-B5D22093102B}"/>
              </a:ext>
            </a:extLst>
          </p:cNvPr>
          <p:cNvSpPr>
            <a:spLocks noGrp="1"/>
          </p:cNvSpPr>
          <p:nvPr>
            <p:ph type="title"/>
          </p:nvPr>
        </p:nvSpPr>
        <p:spPr/>
        <p:txBody>
          <a:bodyPr rtlCol="0"/>
          <a:lstStyle/>
          <a:p>
            <a:pPr rtl="0"/>
            <a:r>
              <a:rPr lang="it-IT" noProof="0" smtClean="0"/>
              <a:t>Fare clic per modificare lo stile del titolo</a:t>
            </a:r>
            <a:endParaRPr lang="it-IT" noProof="0" dirty="0"/>
          </a:p>
        </p:txBody>
      </p:sp>
      <p:sp>
        <p:nvSpPr>
          <p:cNvPr id="3" name="Segnaposto data 2">
            <a:extLst>
              <a:ext uri="{FF2B5EF4-FFF2-40B4-BE49-F238E27FC236}">
                <a16:creationId xmlns:a16="http://schemas.microsoft.com/office/drawing/2014/main" id="{CA652D7C-535C-4791-95A0-0ADE1FE26023}"/>
              </a:ext>
            </a:extLst>
          </p:cNvPr>
          <p:cNvSpPr>
            <a:spLocks noGrp="1"/>
          </p:cNvSpPr>
          <p:nvPr>
            <p:ph type="dt" sz="half" idx="10"/>
          </p:nvPr>
        </p:nvSpPr>
        <p:spPr/>
        <p:txBody>
          <a:bodyPr rtlCol="0"/>
          <a:lstStyle/>
          <a:p>
            <a:pPr rtl="0"/>
            <a:fld id="{F3BB9A1E-097B-40FC-9845-5673BEBB8696}" type="datetime1">
              <a:rPr lang="it-IT" noProof="0" smtClean="0"/>
              <a:pPr rtl="0"/>
              <a:t>29/04/2020</a:t>
            </a:fld>
            <a:endParaRPr lang="it-IT" noProof="0" dirty="0"/>
          </a:p>
        </p:txBody>
      </p:sp>
      <p:sp>
        <p:nvSpPr>
          <p:cNvPr id="4" name="Segnaposto piè di pagina 3">
            <a:extLst>
              <a:ext uri="{FF2B5EF4-FFF2-40B4-BE49-F238E27FC236}">
                <a16:creationId xmlns:a16="http://schemas.microsoft.com/office/drawing/2014/main" id="{DC72D6CD-AAE4-4950-A472-5746151E6250}"/>
              </a:ext>
            </a:extLst>
          </p:cNvPr>
          <p:cNvSpPr>
            <a:spLocks noGrp="1"/>
          </p:cNvSpPr>
          <p:nvPr>
            <p:ph type="ftr" sz="quarter" idx="11"/>
          </p:nvPr>
        </p:nvSpPr>
        <p:spPr/>
        <p:txBody>
          <a:bodyPr rtlCol="0"/>
          <a:lstStyle/>
          <a:p>
            <a:pPr rtl="0"/>
            <a:endParaRPr lang="it-IT" noProof="0" dirty="0"/>
          </a:p>
        </p:txBody>
      </p:sp>
      <p:sp>
        <p:nvSpPr>
          <p:cNvPr id="5" name="Segnaposto numero diapositiva 4">
            <a:extLst>
              <a:ext uri="{FF2B5EF4-FFF2-40B4-BE49-F238E27FC236}">
                <a16:creationId xmlns:a16="http://schemas.microsoft.com/office/drawing/2014/main" id="{A06611B8-5EF5-4CC9-BA21-964C17EFCB6D}"/>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574877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582286C-FC05-4E04-B5E3-BAF738900D08}"/>
              </a:ext>
            </a:extLst>
          </p:cNvPr>
          <p:cNvSpPr>
            <a:spLocks noGrp="1"/>
          </p:cNvSpPr>
          <p:nvPr>
            <p:ph type="dt" sz="half" idx="10"/>
          </p:nvPr>
        </p:nvSpPr>
        <p:spPr/>
        <p:txBody>
          <a:bodyPr rtlCol="0"/>
          <a:lstStyle/>
          <a:p>
            <a:pPr rtl="0"/>
            <a:fld id="{1A86651E-574A-43DD-8BA6-329AD53E0C63}" type="datetime1">
              <a:rPr lang="it-IT" noProof="0" smtClean="0"/>
              <a:pPr rtl="0"/>
              <a:t>29/04/2020</a:t>
            </a:fld>
            <a:endParaRPr lang="it-IT" noProof="0" dirty="0"/>
          </a:p>
        </p:txBody>
      </p:sp>
      <p:sp>
        <p:nvSpPr>
          <p:cNvPr id="3" name="Segnaposto piè di pagina 2">
            <a:extLst>
              <a:ext uri="{FF2B5EF4-FFF2-40B4-BE49-F238E27FC236}">
                <a16:creationId xmlns:a16="http://schemas.microsoft.com/office/drawing/2014/main" id="{42194715-CAD1-456B-9E7F-03949E56BFD1}"/>
              </a:ext>
            </a:extLst>
          </p:cNvPr>
          <p:cNvSpPr>
            <a:spLocks noGrp="1"/>
          </p:cNvSpPr>
          <p:nvPr>
            <p:ph type="ftr" sz="quarter" idx="11"/>
          </p:nvPr>
        </p:nvSpPr>
        <p:spPr/>
        <p:txBody>
          <a:bodyPr rtlCol="0"/>
          <a:lstStyle/>
          <a:p>
            <a:pPr rtl="0"/>
            <a:endParaRPr lang="it-IT" noProof="0" dirty="0"/>
          </a:p>
        </p:txBody>
      </p:sp>
      <p:sp>
        <p:nvSpPr>
          <p:cNvPr id="4" name="Segnaposto numero diapositiva 3">
            <a:extLst>
              <a:ext uri="{FF2B5EF4-FFF2-40B4-BE49-F238E27FC236}">
                <a16:creationId xmlns:a16="http://schemas.microsoft.com/office/drawing/2014/main" id="{82030D97-ACB7-42B4-A0E1-206D33147629}"/>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2151939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371DCB-E1BF-4CD2-A3C6-46F9F238FB1F}"/>
              </a:ext>
            </a:extLst>
          </p:cNvPr>
          <p:cNvSpPr>
            <a:spLocks noGrp="1"/>
          </p:cNvSpPr>
          <p:nvPr>
            <p:ph type="title"/>
          </p:nvPr>
        </p:nvSpPr>
        <p:spPr>
          <a:xfrm>
            <a:off x="839788" y="457200"/>
            <a:ext cx="3932237" cy="1600200"/>
          </a:xfrm>
        </p:spPr>
        <p:txBody>
          <a:bodyPr rtlCol="0" anchor="b"/>
          <a:lstStyle>
            <a:lvl1pPr>
              <a:defRPr sz="3200"/>
            </a:lvl1pPr>
          </a:lstStyle>
          <a:p>
            <a:pPr rtl="0"/>
            <a:r>
              <a:rPr lang="it-IT" noProof="0" smtClean="0"/>
              <a:t>Fare clic per modificare lo stile del titolo</a:t>
            </a:r>
            <a:endParaRPr lang="it-IT" noProof="0" dirty="0"/>
          </a:p>
        </p:txBody>
      </p:sp>
      <p:sp>
        <p:nvSpPr>
          <p:cNvPr id="3" name="Segnaposto contenuto 2">
            <a:extLst>
              <a:ext uri="{FF2B5EF4-FFF2-40B4-BE49-F238E27FC236}">
                <a16:creationId xmlns:a16="http://schemas.microsoft.com/office/drawing/2014/main" id="{62CDB849-A401-466F-9204-F0A3908C0DC5}"/>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4" name="Segnaposto testo 3">
            <a:extLst>
              <a:ext uri="{FF2B5EF4-FFF2-40B4-BE49-F238E27FC236}">
                <a16:creationId xmlns:a16="http://schemas.microsoft.com/office/drawing/2014/main" id="{FCD75B32-3BAE-4777-9C23-54E1D0079BDC}"/>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smtClean="0"/>
              <a:t>Modifica gli stili del testo dello schema</a:t>
            </a:r>
          </a:p>
        </p:txBody>
      </p:sp>
      <p:sp>
        <p:nvSpPr>
          <p:cNvPr id="5" name="Segnaposto data 4">
            <a:extLst>
              <a:ext uri="{FF2B5EF4-FFF2-40B4-BE49-F238E27FC236}">
                <a16:creationId xmlns:a16="http://schemas.microsoft.com/office/drawing/2014/main" id="{C4DC40EE-1B75-458D-AF59-CAC04EF02FA4}"/>
              </a:ext>
            </a:extLst>
          </p:cNvPr>
          <p:cNvSpPr>
            <a:spLocks noGrp="1"/>
          </p:cNvSpPr>
          <p:nvPr>
            <p:ph type="dt" sz="half" idx="10"/>
          </p:nvPr>
        </p:nvSpPr>
        <p:spPr/>
        <p:txBody>
          <a:bodyPr rtlCol="0"/>
          <a:lstStyle/>
          <a:p>
            <a:pPr rtl="0"/>
            <a:fld id="{6FFF9A4D-7A76-4A3A-A6AC-6A33122924D6}" type="datetime1">
              <a:rPr lang="it-IT" noProof="0" smtClean="0"/>
              <a:pPr rtl="0"/>
              <a:t>29/04/2020</a:t>
            </a:fld>
            <a:endParaRPr lang="it-IT" noProof="0" dirty="0"/>
          </a:p>
        </p:txBody>
      </p:sp>
      <p:sp>
        <p:nvSpPr>
          <p:cNvPr id="6" name="Segnaposto piè di pagina 5">
            <a:extLst>
              <a:ext uri="{FF2B5EF4-FFF2-40B4-BE49-F238E27FC236}">
                <a16:creationId xmlns:a16="http://schemas.microsoft.com/office/drawing/2014/main" id="{167A8C00-828C-4B27-9216-79AC88D6CFF4}"/>
              </a:ext>
            </a:extLst>
          </p:cNvPr>
          <p:cNvSpPr>
            <a:spLocks noGrp="1"/>
          </p:cNvSpPr>
          <p:nvPr>
            <p:ph type="ftr" sz="quarter" idx="11"/>
          </p:nvPr>
        </p:nvSpPr>
        <p:spPr/>
        <p:txBody>
          <a:bodyPr rtlCol="0"/>
          <a:lstStyle/>
          <a:p>
            <a:pPr rtl="0"/>
            <a:endParaRPr lang="it-IT" noProof="0" dirty="0"/>
          </a:p>
        </p:txBody>
      </p:sp>
      <p:sp>
        <p:nvSpPr>
          <p:cNvPr id="7" name="Segnaposto numero diapositiva 6">
            <a:extLst>
              <a:ext uri="{FF2B5EF4-FFF2-40B4-BE49-F238E27FC236}">
                <a16:creationId xmlns:a16="http://schemas.microsoft.com/office/drawing/2014/main" id="{65D09B04-31F5-442A-B35E-A7B7E884F5C8}"/>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1094596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836A52-C5F1-4FC3-A378-45755CEC227B}"/>
              </a:ext>
            </a:extLst>
          </p:cNvPr>
          <p:cNvSpPr>
            <a:spLocks noGrp="1"/>
          </p:cNvSpPr>
          <p:nvPr>
            <p:ph type="title"/>
          </p:nvPr>
        </p:nvSpPr>
        <p:spPr>
          <a:xfrm>
            <a:off x="839788" y="457200"/>
            <a:ext cx="3932237" cy="1600200"/>
          </a:xfrm>
        </p:spPr>
        <p:txBody>
          <a:bodyPr rtlCol="0" anchor="b"/>
          <a:lstStyle>
            <a:lvl1pPr>
              <a:defRPr sz="3200"/>
            </a:lvl1pPr>
          </a:lstStyle>
          <a:p>
            <a:pPr rtl="0"/>
            <a:r>
              <a:rPr lang="it-IT" noProof="0" smtClean="0"/>
              <a:t>Fare clic per modificare lo stile del titolo</a:t>
            </a:r>
            <a:endParaRPr lang="it-IT" noProof="0" dirty="0"/>
          </a:p>
        </p:txBody>
      </p:sp>
      <p:sp>
        <p:nvSpPr>
          <p:cNvPr id="3" name="Segnaposto immagine 2">
            <a:extLst>
              <a:ext uri="{FF2B5EF4-FFF2-40B4-BE49-F238E27FC236}">
                <a16:creationId xmlns:a16="http://schemas.microsoft.com/office/drawing/2014/main" id="{07C12394-5379-4E31-8506-206BAB030C56}"/>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noProof="0" smtClean="0"/>
              <a:t>Fare clic sull'icona per inserire un'immagine</a:t>
            </a:r>
            <a:endParaRPr lang="it-IT" noProof="0" dirty="0"/>
          </a:p>
        </p:txBody>
      </p:sp>
      <p:sp>
        <p:nvSpPr>
          <p:cNvPr id="4" name="Segnaposto testo 3">
            <a:extLst>
              <a:ext uri="{FF2B5EF4-FFF2-40B4-BE49-F238E27FC236}">
                <a16:creationId xmlns:a16="http://schemas.microsoft.com/office/drawing/2014/main" id="{B695D635-F5A6-441F-BBC9-678B16150F76}"/>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smtClean="0"/>
              <a:t>Modifica gli stili del testo dello schema</a:t>
            </a:r>
          </a:p>
        </p:txBody>
      </p:sp>
      <p:sp>
        <p:nvSpPr>
          <p:cNvPr id="5" name="Segnaposto data 4">
            <a:extLst>
              <a:ext uri="{FF2B5EF4-FFF2-40B4-BE49-F238E27FC236}">
                <a16:creationId xmlns:a16="http://schemas.microsoft.com/office/drawing/2014/main" id="{BCC8000F-4965-4CE3-BF8F-EC9FC2951409}"/>
              </a:ext>
            </a:extLst>
          </p:cNvPr>
          <p:cNvSpPr>
            <a:spLocks noGrp="1"/>
          </p:cNvSpPr>
          <p:nvPr>
            <p:ph type="dt" sz="half" idx="10"/>
          </p:nvPr>
        </p:nvSpPr>
        <p:spPr/>
        <p:txBody>
          <a:bodyPr rtlCol="0"/>
          <a:lstStyle/>
          <a:p>
            <a:pPr rtl="0"/>
            <a:fld id="{DD31C32E-1813-49A3-9F7E-D383D0EE1052}" type="datetime1">
              <a:rPr lang="it-IT" noProof="0" smtClean="0"/>
              <a:pPr rtl="0"/>
              <a:t>29/04/2020</a:t>
            </a:fld>
            <a:endParaRPr lang="it-IT" noProof="0" dirty="0"/>
          </a:p>
        </p:txBody>
      </p:sp>
      <p:sp>
        <p:nvSpPr>
          <p:cNvPr id="6" name="Segnaposto piè di pagina 5">
            <a:extLst>
              <a:ext uri="{FF2B5EF4-FFF2-40B4-BE49-F238E27FC236}">
                <a16:creationId xmlns:a16="http://schemas.microsoft.com/office/drawing/2014/main" id="{2338240B-235F-46A0-8537-3D038A5CD970}"/>
              </a:ext>
            </a:extLst>
          </p:cNvPr>
          <p:cNvSpPr>
            <a:spLocks noGrp="1"/>
          </p:cNvSpPr>
          <p:nvPr>
            <p:ph type="ftr" sz="quarter" idx="11"/>
          </p:nvPr>
        </p:nvSpPr>
        <p:spPr/>
        <p:txBody>
          <a:bodyPr rtlCol="0"/>
          <a:lstStyle/>
          <a:p>
            <a:pPr rtl="0"/>
            <a:endParaRPr lang="it-IT" noProof="0" dirty="0"/>
          </a:p>
        </p:txBody>
      </p:sp>
      <p:sp>
        <p:nvSpPr>
          <p:cNvPr id="7" name="Segnaposto numero diapositiva 6">
            <a:extLst>
              <a:ext uri="{FF2B5EF4-FFF2-40B4-BE49-F238E27FC236}">
                <a16:creationId xmlns:a16="http://schemas.microsoft.com/office/drawing/2014/main" id="{B854CB97-83FB-4ABC-AA99-0D55D6D08030}"/>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2851660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7B8E54-9AB1-4023-B313-DAA68FF9DEA7}"/>
              </a:ext>
            </a:extLst>
          </p:cNvPr>
          <p:cNvSpPr>
            <a:spLocks noGrp="1"/>
          </p:cNvSpPr>
          <p:nvPr>
            <p:ph type="title"/>
          </p:nvPr>
        </p:nvSpPr>
        <p:spPr>
          <a:xfrm>
            <a:off x="838200" y="160336"/>
            <a:ext cx="8334376" cy="1325563"/>
          </a:xfrm>
        </p:spPr>
        <p:txBody>
          <a:bodyPr rtlCol="0"/>
          <a:lstStyle>
            <a:lvl1pPr>
              <a:defRPr>
                <a:solidFill>
                  <a:schemeClr val="bg1"/>
                </a:solidFill>
              </a:defRPr>
            </a:lvl1pPr>
          </a:lstStyle>
          <a:p>
            <a:pPr rtl="0"/>
            <a:r>
              <a:rPr lang="it-IT" noProof="0" smtClean="0"/>
              <a:t>Fare clic per modificare lo stile del titolo</a:t>
            </a:r>
            <a:endParaRPr lang="it-IT" noProof="0" dirty="0"/>
          </a:p>
        </p:txBody>
      </p:sp>
      <p:sp>
        <p:nvSpPr>
          <p:cNvPr id="3" name="Segnaposto contenuto 2">
            <a:extLst>
              <a:ext uri="{FF2B5EF4-FFF2-40B4-BE49-F238E27FC236}">
                <a16:creationId xmlns:a16="http://schemas.microsoft.com/office/drawing/2014/main" id="{3E95CF06-5751-4231-87AC-844D3099BF48}"/>
              </a:ext>
            </a:extLst>
          </p:cNvPr>
          <p:cNvSpPr>
            <a:spLocks noGrp="1"/>
          </p:cNvSpPr>
          <p:nvPr>
            <p:ph idx="1"/>
          </p:nvPr>
        </p:nvSpPr>
        <p:spPr/>
        <p:txBody>
          <a:bodyPr rtlCol="0"/>
          <a:lstStyle>
            <a:lvl1pPr marL="228600" indent="-228600">
              <a:buClr>
                <a:schemeClr val="accent4"/>
              </a:buClr>
              <a:buFont typeface="Wingdings" panose="05000000000000000000" pitchFamily="2" charset="2"/>
              <a:buChar char="§"/>
              <a:defRPr>
                <a:solidFill>
                  <a:schemeClr val="bg1"/>
                </a:solidFill>
              </a:defRPr>
            </a:lvl1pPr>
            <a:lvl2pPr marL="685800" indent="-228600">
              <a:buClr>
                <a:schemeClr val="accent4"/>
              </a:buClr>
              <a:buFont typeface="Wingdings" panose="05000000000000000000" pitchFamily="2" charset="2"/>
              <a:buChar char="§"/>
              <a:defRPr>
                <a:solidFill>
                  <a:schemeClr val="bg1"/>
                </a:solidFill>
              </a:defRPr>
            </a:lvl2pPr>
            <a:lvl3pPr marL="1143000" indent="-228600">
              <a:buClr>
                <a:schemeClr val="accent4"/>
              </a:buClr>
              <a:buFont typeface="Wingdings" panose="05000000000000000000" pitchFamily="2" charset="2"/>
              <a:buChar char="§"/>
              <a:defRPr>
                <a:solidFill>
                  <a:schemeClr val="bg1"/>
                </a:solidFill>
              </a:defRPr>
            </a:lvl3pPr>
            <a:lvl4pPr marL="1600200" indent="-228600">
              <a:buClr>
                <a:schemeClr val="accent4"/>
              </a:buClr>
              <a:buFont typeface="Wingdings" panose="05000000000000000000" pitchFamily="2" charset="2"/>
              <a:buChar char="§"/>
              <a:defRPr>
                <a:solidFill>
                  <a:schemeClr val="bg1"/>
                </a:solidFill>
              </a:defRPr>
            </a:lvl4pPr>
            <a:lvl5pPr marL="2057400" indent="-228600">
              <a:buClr>
                <a:schemeClr val="accent4"/>
              </a:buClr>
              <a:buFont typeface="Wingdings" panose="05000000000000000000" pitchFamily="2" charset="2"/>
              <a:buChar char="§"/>
              <a:defRPr>
                <a:solidFill>
                  <a:schemeClr val="bg1"/>
                </a:solidFill>
              </a:defRPr>
            </a:lvl5pPr>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4" name="Segnaposto data 3">
            <a:extLst>
              <a:ext uri="{FF2B5EF4-FFF2-40B4-BE49-F238E27FC236}">
                <a16:creationId xmlns:a16="http://schemas.microsoft.com/office/drawing/2014/main" id="{17884EF7-5BD4-4CC1-86B2-20669198B106}"/>
              </a:ext>
            </a:extLst>
          </p:cNvPr>
          <p:cNvSpPr>
            <a:spLocks noGrp="1"/>
          </p:cNvSpPr>
          <p:nvPr>
            <p:ph type="dt" sz="half" idx="10"/>
          </p:nvPr>
        </p:nvSpPr>
        <p:spPr/>
        <p:txBody>
          <a:bodyPr rtlCol="0"/>
          <a:lstStyle/>
          <a:p>
            <a:pPr rtl="0"/>
            <a:fld id="{8A0992D7-BAFC-4AA7-8891-89328E6D24DA}" type="datetime1">
              <a:rPr lang="it-IT" noProof="0" smtClean="0"/>
              <a:pPr rtl="0"/>
              <a:t>29/04/2020</a:t>
            </a:fld>
            <a:endParaRPr lang="it-IT" noProof="0" dirty="0"/>
          </a:p>
        </p:txBody>
      </p:sp>
      <p:sp>
        <p:nvSpPr>
          <p:cNvPr id="5" name="Segnaposto piè di pagina 4">
            <a:extLst>
              <a:ext uri="{FF2B5EF4-FFF2-40B4-BE49-F238E27FC236}">
                <a16:creationId xmlns:a16="http://schemas.microsoft.com/office/drawing/2014/main" id="{912866A4-9B1B-430F-9496-791F98E71378}"/>
              </a:ext>
            </a:extLst>
          </p:cNvPr>
          <p:cNvSpPr>
            <a:spLocks noGrp="1"/>
          </p:cNvSpPr>
          <p:nvPr>
            <p:ph type="ftr" sz="quarter" idx="11"/>
          </p:nvPr>
        </p:nvSpPr>
        <p:spPr/>
        <p:txBody>
          <a:bodyPr rtlCol="0"/>
          <a:lstStyle/>
          <a:p>
            <a:pPr rtl="0"/>
            <a:endParaRPr lang="it-IT" noProof="0" dirty="0"/>
          </a:p>
        </p:txBody>
      </p:sp>
      <p:sp>
        <p:nvSpPr>
          <p:cNvPr id="6" name="Segnaposto numero diapositiva 5">
            <a:extLst>
              <a:ext uri="{FF2B5EF4-FFF2-40B4-BE49-F238E27FC236}">
                <a16:creationId xmlns:a16="http://schemas.microsoft.com/office/drawing/2014/main" id="{D9DE284F-A5B5-4877-B286-3934B0CFABEE}"/>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3487720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olo e contenu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7B8E54-9AB1-4023-B313-DAA68FF9DEA7}"/>
              </a:ext>
            </a:extLst>
          </p:cNvPr>
          <p:cNvSpPr>
            <a:spLocks noGrp="1"/>
          </p:cNvSpPr>
          <p:nvPr>
            <p:ph type="title"/>
          </p:nvPr>
        </p:nvSpPr>
        <p:spPr>
          <a:xfrm>
            <a:off x="838200" y="160336"/>
            <a:ext cx="8334376" cy="1325563"/>
          </a:xfrm>
        </p:spPr>
        <p:txBody>
          <a:bodyPr rtlCol="0"/>
          <a:lstStyle>
            <a:lvl1pPr>
              <a:defRPr>
                <a:solidFill>
                  <a:schemeClr val="bg1"/>
                </a:solidFill>
              </a:defRPr>
            </a:lvl1pPr>
          </a:lstStyle>
          <a:p>
            <a:pPr rtl="0"/>
            <a:r>
              <a:rPr lang="it-IT" noProof="0" smtClean="0"/>
              <a:t>Fare clic per modificare lo stile del titolo</a:t>
            </a:r>
            <a:endParaRPr lang="it-IT" noProof="0" dirty="0"/>
          </a:p>
        </p:txBody>
      </p:sp>
      <p:sp>
        <p:nvSpPr>
          <p:cNvPr id="3" name="Segnaposto contenuto 2">
            <a:extLst>
              <a:ext uri="{FF2B5EF4-FFF2-40B4-BE49-F238E27FC236}">
                <a16:creationId xmlns:a16="http://schemas.microsoft.com/office/drawing/2014/main" id="{3E95CF06-5751-4231-87AC-844D3099BF48}"/>
              </a:ext>
            </a:extLst>
          </p:cNvPr>
          <p:cNvSpPr>
            <a:spLocks noGrp="1"/>
          </p:cNvSpPr>
          <p:nvPr>
            <p:ph idx="1"/>
          </p:nvPr>
        </p:nvSpPr>
        <p:spPr/>
        <p:txBody>
          <a:bodyPr rtlCol="0"/>
          <a:lstStyle>
            <a:lvl1pPr marL="228600" indent="-228600">
              <a:buClr>
                <a:schemeClr val="accent5"/>
              </a:buClr>
              <a:buFont typeface="Wingdings" panose="05000000000000000000" pitchFamily="2" charset="2"/>
              <a:buChar char="§"/>
              <a:defRPr>
                <a:solidFill>
                  <a:schemeClr val="bg1"/>
                </a:solidFill>
              </a:defRPr>
            </a:lvl1pPr>
            <a:lvl2pPr marL="685800" indent="-228600">
              <a:buClr>
                <a:schemeClr val="accent5"/>
              </a:buClr>
              <a:buFont typeface="Wingdings" panose="05000000000000000000" pitchFamily="2" charset="2"/>
              <a:buChar char="§"/>
              <a:defRPr>
                <a:solidFill>
                  <a:schemeClr val="bg1"/>
                </a:solidFill>
              </a:defRPr>
            </a:lvl2pPr>
            <a:lvl3pPr marL="1143000" indent="-228600">
              <a:buClr>
                <a:schemeClr val="accent5"/>
              </a:buClr>
              <a:buFont typeface="Wingdings" panose="05000000000000000000" pitchFamily="2" charset="2"/>
              <a:buChar char="§"/>
              <a:defRPr>
                <a:solidFill>
                  <a:schemeClr val="bg1"/>
                </a:solidFill>
              </a:defRPr>
            </a:lvl3pPr>
            <a:lvl4pPr marL="1600200" indent="-228600">
              <a:buClr>
                <a:schemeClr val="accent5"/>
              </a:buClr>
              <a:buFont typeface="Wingdings" panose="05000000000000000000" pitchFamily="2" charset="2"/>
              <a:buChar char="§"/>
              <a:defRPr>
                <a:solidFill>
                  <a:schemeClr val="bg1"/>
                </a:solidFill>
              </a:defRPr>
            </a:lvl4pPr>
            <a:lvl5pPr marL="2057400" indent="-228600">
              <a:buClr>
                <a:schemeClr val="accent5"/>
              </a:buClr>
              <a:buFont typeface="Wingdings" panose="05000000000000000000" pitchFamily="2" charset="2"/>
              <a:buChar char="§"/>
              <a:defRPr>
                <a:solidFill>
                  <a:schemeClr val="bg1"/>
                </a:solidFill>
              </a:defRPr>
            </a:lvl5pPr>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4" name="Segnaposto data 3">
            <a:extLst>
              <a:ext uri="{FF2B5EF4-FFF2-40B4-BE49-F238E27FC236}">
                <a16:creationId xmlns:a16="http://schemas.microsoft.com/office/drawing/2014/main" id="{17884EF7-5BD4-4CC1-86B2-20669198B106}"/>
              </a:ext>
            </a:extLst>
          </p:cNvPr>
          <p:cNvSpPr>
            <a:spLocks noGrp="1"/>
          </p:cNvSpPr>
          <p:nvPr>
            <p:ph type="dt" sz="half" idx="10"/>
          </p:nvPr>
        </p:nvSpPr>
        <p:spPr/>
        <p:txBody>
          <a:bodyPr rtlCol="0"/>
          <a:lstStyle/>
          <a:p>
            <a:pPr rtl="0"/>
            <a:fld id="{24211C7D-9704-4CF8-BDBE-E908B411E3E0}" type="datetime1">
              <a:rPr lang="it-IT" noProof="0" smtClean="0"/>
              <a:pPr rtl="0"/>
              <a:t>29/04/2020</a:t>
            </a:fld>
            <a:endParaRPr lang="it-IT" noProof="0" dirty="0"/>
          </a:p>
        </p:txBody>
      </p:sp>
      <p:sp>
        <p:nvSpPr>
          <p:cNvPr id="5" name="Segnaposto piè di pagina 4">
            <a:extLst>
              <a:ext uri="{FF2B5EF4-FFF2-40B4-BE49-F238E27FC236}">
                <a16:creationId xmlns:a16="http://schemas.microsoft.com/office/drawing/2014/main" id="{912866A4-9B1B-430F-9496-791F98E71378}"/>
              </a:ext>
            </a:extLst>
          </p:cNvPr>
          <p:cNvSpPr>
            <a:spLocks noGrp="1"/>
          </p:cNvSpPr>
          <p:nvPr>
            <p:ph type="ftr" sz="quarter" idx="11"/>
          </p:nvPr>
        </p:nvSpPr>
        <p:spPr/>
        <p:txBody>
          <a:bodyPr rtlCol="0"/>
          <a:lstStyle/>
          <a:p>
            <a:pPr rtl="0"/>
            <a:endParaRPr lang="it-IT" noProof="0" dirty="0"/>
          </a:p>
        </p:txBody>
      </p:sp>
      <p:sp>
        <p:nvSpPr>
          <p:cNvPr id="6" name="Segnaposto numero diapositiva 5">
            <a:extLst>
              <a:ext uri="{FF2B5EF4-FFF2-40B4-BE49-F238E27FC236}">
                <a16:creationId xmlns:a16="http://schemas.microsoft.com/office/drawing/2014/main" id="{D9DE284F-A5B5-4877-B286-3934B0CFABEE}"/>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155729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olo e contenu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7B8E54-9AB1-4023-B313-DAA68FF9DEA7}"/>
              </a:ext>
            </a:extLst>
          </p:cNvPr>
          <p:cNvSpPr>
            <a:spLocks noGrp="1"/>
          </p:cNvSpPr>
          <p:nvPr>
            <p:ph type="title"/>
          </p:nvPr>
        </p:nvSpPr>
        <p:spPr>
          <a:xfrm>
            <a:off x="838200" y="160336"/>
            <a:ext cx="8334376" cy="1325563"/>
          </a:xfrm>
        </p:spPr>
        <p:txBody>
          <a:bodyPr rtlCol="0"/>
          <a:lstStyle>
            <a:lvl1pPr>
              <a:defRPr>
                <a:solidFill>
                  <a:schemeClr val="bg1"/>
                </a:solidFill>
              </a:defRPr>
            </a:lvl1pPr>
          </a:lstStyle>
          <a:p>
            <a:pPr rtl="0"/>
            <a:r>
              <a:rPr lang="it-IT" noProof="0" smtClean="0"/>
              <a:t>Fare clic per modificare lo stile del titolo</a:t>
            </a:r>
            <a:endParaRPr lang="it-IT" noProof="0" dirty="0"/>
          </a:p>
        </p:txBody>
      </p:sp>
      <p:sp>
        <p:nvSpPr>
          <p:cNvPr id="3" name="Segnaposto contenuto 2">
            <a:extLst>
              <a:ext uri="{FF2B5EF4-FFF2-40B4-BE49-F238E27FC236}">
                <a16:creationId xmlns:a16="http://schemas.microsoft.com/office/drawing/2014/main" id="{3E95CF06-5751-4231-87AC-844D3099BF48}"/>
              </a:ext>
            </a:extLst>
          </p:cNvPr>
          <p:cNvSpPr>
            <a:spLocks noGrp="1"/>
          </p:cNvSpPr>
          <p:nvPr>
            <p:ph idx="1"/>
          </p:nvPr>
        </p:nvSpPr>
        <p:spPr/>
        <p:txBody>
          <a:bodyPr rtlCol="0"/>
          <a:lstStyle>
            <a:lvl1pPr marL="228600" indent="-228600">
              <a:buClr>
                <a:schemeClr val="accent3"/>
              </a:buClr>
              <a:buFont typeface="Wingdings" panose="05000000000000000000" pitchFamily="2" charset="2"/>
              <a:buChar char="§"/>
              <a:defRPr>
                <a:solidFill>
                  <a:schemeClr val="bg1"/>
                </a:solidFill>
              </a:defRPr>
            </a:lvl1pPr>
            <a:lvl2pPr marL="685800" indent="-228600">
              <a:buClr>
                <a:schemeClr val="accent3"/>
              </a:buClr>
              <a:buFont typeface="Wingdings" panose="05000000000000000000" pitchFamily="2" charset="2"/>
              <a:buChar char="§"/>
              <a:defRPr>
                <a:solidFill>
                  <a:schemeClr val="bg1"/>
                </a:solidFill>
              </a:defRPr>
            </a:lvl2pPr>
            <a:lvl3pPr marL="1143000" indent="-228600">
              <a:buClr>
                <a:schemeClr val="accent3"/>
              </a:buClr>
              <a:buFont typeface="Wingdings" panose="05000000000000000000" pitchFamily="2" charset="2"/>
              <a:buChar char="§"/>
              <a:defRPr>
                <a:solidFill>
                  <a:schemeClr val="bg1"/>
                </a:solidFill>
              </a:defRPr>
            </a:lvl3pPr>
            <a:lvl4pPr marL="1600200" indent="-228600">
              <a:buClr>
                <a:schemeClr val="accent3"/>
              </a:buClr>
              <a:buFont typeface="Wingdings" panose="05000000000000000000" pitchFamily="2" charset="2"/>
              <a:buChar char="§"/>
              <a:defRPr>
                <a:solidFill>
                  <a:schemeClr val="bg1"/>
                </a:solidFill>
              </a:defRPr>
            </a:lvl4pPr>
            <a:lvl5pPr marL="2057400" indent="-228600">
              <a:buClr>
                <a:schemeClr val="accent3"/>
              </a:buClr>
              <a:buFont typeface="Wingdings" panose="05000000000000000000" pitchFamily="2" charset="2"/>
              <a:buChar char="§"/>
              <a:defRPr>
                <a:solidFill>
                  <a:schemeClr val="bg1"/>
                </a:solidFill>
              </a:defRPr>
            </a:lvl5pPr>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4" name="Segnaposto data 3">
            <a:extLst>
              <a:ext uri="{FF2B5EF4-FFF2-40B4-BE49-F238E27FC236}">
                <a16:creationId xmlns:a16="http://schemas.microsoft.com/office/drawing/2014/main" id="{17884EF7-5BD4-4CC1-86B2-20669198B106}"/>
              </a:ext>
            </a:extLst>
          </p:cNvPr>
          <p:cNvSpPr>
            <a:spLocks noGrp="1"/>
          </p:cNvSpPr>
          <p:nvPr>
            <p:ph type="dt" sz="half" idx="10"/>
          </p:nvPr>
        </p:nvSpPr>
        <p:spPr/>
        <p:txBody>
          <a:bodyPr rtlCol="0"/>
          <a:lstStyle/>
          <a:p>
            <a:pPr rtl="0"/>
            <a:fld id="{C2E41378-8DB6-4827-927A-340FA2BB0025}" type="datetime1">
              <a:rPr lang="it-IT" noProof="0" smtClean="0"/>
              <a:pPr rtl="0"/>
              <a:t>29/04/2020</a:t>
            </a:fld>
            <a:endParaRPr lang="it-IT" noProof="0" dirty="0"/>
          </a:p>
        </p:txBody>
      </p:sp>
      <p:sp>
        <p:nvSpPr>
          <p:cNvPr id="5" name="Segnaposto piè di pagina 4">
            <a:extLst>
              <a:ext uri="{FF2B5EF4-FFF2-40B4-BE49-F238E27FC236}">
                <a16:creationId xmlns:a16="http://schemas.microsoft.com/office/drawing/2014/main" id="{912866A4-9B1B-430F-9496-791F98E71378}"/>
              </a:ext>
            </a:extLst>
          </p:cNvPr>
          <p:cNvSpPr>
            <a:spLocks noGrp="1"/>
          </p:cNvSpPr>
          <p:nvPr>
            <p:ph type="ftr" sz="quarter" idx="11"/>
          </p:nvPr>
        </p:nvSpPr>
        <p:spPr/>
        <p:txBody>
          <a:bodyPr rtlCol="0"/>
          <a:lstStyle/>
          <a:p>
            <a:pPr rtl="0"/>
            <a:endParaRPr lang="it-IT" noProof="0" dirty="0"/>
          </a:p>
        </p:txBody>
      </p:sp>
      <p:sp>
        <p:nvSpPr>
          <p:cNvPr id="6" name="Segnaposto numero diapositiva 5">
            <a:extLst>
              <a:ext uri="{FF2B5EF4-FFF2-40B4-BE49-F238E27FC236}">
                <a16:creationId xmlns:a16="http://schemas.microsoft.com/office/drawing/2014/main" id="{D9DE284F-A5B5-4877-B286-3934B0CFABEE}"/>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195548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olo e contenu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7B8E54-9AB1-4023-B313-DAA68FF9DEA7}"/>
              </a:ext>
            </a:extLst>
          </p:cNvPr>
          <p:cNvSpPr>
            <a:spLocks noGrp="1"/>
          </p:cNvSpPr>
          <p:nvPr>
            <p:ph type="title"/>
          </p:nvPr>
        </p:nvSpPr>
        <p:spPr>
          <a:xfrm>
            <a:off x="838200" y="160336"/>
            <a:ext cx="8334376" cy="1325563"/>
          </a:xfrm>
        </p:spPr>
        <p:txBody>
          <a:bodyPr rtlCol="0"/>
          <a:lstStyle>
            <a:lvl1pPr>
              <a:defRPr>
                <a:solidFill>
                  <a:schemeClr val="bg1"/>
                </a:solidFill>
              </a:defRPr>
            </a:lvl1pPr>
          </a:lstStyle>
          <a:p>
            <a:pPr rtl="0"/>
            <a:r>
              <a:rPr lang="it-IT" noProof="0" smtClean="0"/>
              <a:t>Fare clic per modificare lo stile del titolo</a:t>
            </a:r>
            <a:endParaRPr lang="it-IT" noProof="0" dirty="0"/>
          </a:p>
        </p:txBody>
      </p:sp>
      <p:sp>
        <p:nvSpPr>
          <p:cNvPr id="3" name="Segnaposto contenuto 2">
            <a:extLst>
              <a:ext uri="{FF2B5EF4-FFF2-40B4-BE49-F238E27FC236}">
                <a16:creationId xmlns:a16="http://schemas.microsoft.com/office/drawing/2014/main" id="{3E95CF06-5751-4231-87AC-844D3099BF48}"/>
              </a:ext>
            </a:extLst>
          </p:cNvPr>
          <p:cNvSpPr>
            <a:spLocks noGrp="1"/>
          </p:cNvSpPr>
          <p:nvPr>
            <p:ph idx="1"/>
          </p:nvPr>
        </p:nvSpPr>
        <p:spPr/>
        <p:txBody>
          <a:bodyPr rtlCol="0"/>
          <a:lstStyle>
            <a:lvl1pPr marL="228600" indent="-228600">
              <a:buClr>
                <a:schemeClr val="accent4"/>
              </a:buClr>
              <a:buFont typeface="Wingdings" panose="05000000000000000000" pitchFamily="2" charset="2"/>
              <a:buChar char="§"/>
              <a:defRPr>
                <a:solidFill>
                  <a:schemeClr val="bg1"/>
                </a:solidFill>
              </a:defRPr>
            </a:lvl1pPr>
            <a:lvl2pPr marL="685800" indent="-228600">
              <a:buClr>
                <a:schemeClr val="accent4"/>
              </a:buClr>
              <a:buFont typeface="Wingdings" panose="05000000000000000000" pitchFamily="2" charset="2"/>
              <a:buChar char="§"/>
              <a:defRPr>
                <a:solidFill>
                  <a:schemeClr val="bg1"/>
                </a:solidFill>
              </a:defRPr>
            </a:lvl2pPr>
            <a:lvl3pPr marL="1143000" indent="-228600">
              <a:buClr>
                <a:schemeClr val="accent4"/>
              </a:buClr>
              <a:buFont typeface="Wingdings" panose="05000000000000000000" pitchFamily="2" charset="2"/>
              <a:buChar char="§"/>
              <a:defRPr>
                <a:solidFill>
                  <a:schemeClr val="bg1"/>
                </a:solidFill>
              </a:defRPr>
            </a:lvl3pPr>
            <a:lvl4pPr marL="1600200" indent="-228600">
              <a:buClr>
                <a:schemeClr val="accent4"/>
              </a:buClr>
              <a:buFont typeface="Wingdings" panose="05000000000000000000" pitchFamily="2" charset="2"/>
              <a:buChar char="§"/>
              <a:defRPr>
                <a:solidFill>
                  <a:schemeClr val="bg1"/>
                </a:solidFill>
              </a:defRPr>
            </a:lvl4pPr>
            <a:lvl5pPr marL="2057400" indent="-228600">
              <a:buClr>
                <a:schemeClr val="accent4"/>
              </a:buClr>
              <a:buFont typeface="Wingdings" panose="05000000000000000000" pitchFamily="2" charset="2"/>
              <a:buChar char="§"/>
              <a:defRPr>
                <a:solidFill>
                  <a:schemeClr val="bg1"/>
                </a:solidFill>
              </a:defRPr>
            </a:lvl5pPr>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4" name="Segnaposto data 3">
            <a:extLst>
              <a:ext uri="{FF2B5EF4-FFF2-40B4-BE49-F238E27FC236}">
                <a16:creationId xmlns:a16="http://schemas.microsoft.com/office/drawing/2014/main" id="{17884EF7-5BD4-4CC1-86B2-20669198B106}"/>
              </a:ext>
            </a:extLst>
          </p:cNvPr>
          <p:cNvSpPr>
            <a:spLocks noGrp="1"/>
          </p:cNvSpPr>
          <p:nvPr>
            <p:ph type="dt" sz="half" idx="10"/>
          </p:nvPr>
        </p:nvSpPr>
        <p:spPr/>
        <p:txBody>
          <a:bodyPr rtlCol="0"/>
          <a:lstStyle/>
          <a:p>
            <a:pPr rtl="0"/>
            <a:fld id="{9C29F1EB-FEFB-4DF0-9476-3F9E4BCF5C0B}" type="datetime1">
              <a:rPr lang="it-IT" noProof="0" smtClean="0"/>
              <a:pPr rtl="0"/>
              <a:t>29/04/2020</a:t>
            </a:fld>
            <a:endParaRPr lang="it-IT" noProof="0" dirty="0"/>
          </a:p>
        </p:txBody>
      </p:sp>
      <p:sp>
        <p:nvSpPr>
          <p:cNvPr id="5" name="Segnaposto piè di pagina 4">
            <a:extLst>
              <a:ext uri="{FF2B5EF4-FFF2-40B4-BE49-F238E27FC236}">
                <a16:creationId xmlns:a16="http://schemas.microsoft.com/office/drawing/2014/main" id="{912866A4-9B1B-430F-9496-791F98E71378}"/>
              </a:ext>
            </a:extLst>
          </p:cNvPr>
          <p:cNvSpPr>
            <a:spLocks noGrp="1"/>
          </p:cNvSpPr>
          <p:nvPr>
            <p:ph type="ftr" sz="quarter" idx="11"/>
          </p:nvPr>
        </p:nvSpPr>
        <p:spPr/>
        <p:txBody>
          <a:bodyPr rtlCol="0"/>
          <a:lstStyle/>
          <a:p>
            <a:pPr rtl="0"/>
            <a:endParaRPr lang="it-IT" noProof="0" dirty="0"/>
          </a:p>
        </p:txBody>
      </p:sp>
      <p:sp>
        <p:nvSpPr>
          <p:cNvPr id="6" name="Segnaposto numero diapositiva 5">
            <a:extLst>
              <a:ext uri="{FF2B5EF4-FFF2-40B4-BE49-F238E27FC236}">
                <a16:creationId xmlns:a16="http://schemas.microsoft.com/office/drawing/2014/main" id="{D9DE284F-A5B5-4877-B286-3934B0CFABEE}"/>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349412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olo e contenu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7B8E54-9AB1-4023-B313-DAA68FF9DEA7}"/>
              </a:ext>
            </a:extLst>
          </p:cNvPr>
          <p:cNvSpPr>
            <a:spLocks noGrp="1"/>
          </p:cNvSpPr>
          <p:nvPr>
            <p:ph type="title"/>
          </p:nvPr>
        </p:nvSpPr>
        <p:spPr>
          <a:xfrm>
            <a:off x="838200" y="160336"/>
            <a:ext cx="8334376" cy="1325563"/>
          </a:xfrm>
        </p:spPr>
        <p:txBody>
          <a:bodyPr rtlCol="0"/>
          <a:lstStyle>
            <a:lvl1pPr>
              <a:defRPr>
                <a:solidFill>
                  <a:schemeClr val="bg1"/>
                </a:solidFill>
              </a:defRPr>
            </a:lvl1pPr>
          </a:lstStyle>
          <a:p>
            <a:pPr rtl="0"/>
            <a:r>
              <a:rPr lang="it-IT" noProof="0" smtClean="0"/>
              <a:t>Fare clic per modificare lo stile del titolo</a:t>
            </a:r>
            <a:endParaRPr lang="it-IT" noProof="0" dirty="0"/>
          </a:p>
        </p:txBody>
      </p:sp>
      <p:sp>
        <p:nvSpPr>
          <p:cNvPr id="3" name="Segnaposto contenuto 2">
            <a:extLst>
              <a:ext uri="{FF2B5EF4-FFF2-40B4-BE49-F238E27FC236}">
                <a16:creationId xmlns:a16="http://schemas.microsoft.com/office/drawing/2014/main" id="{3E95CF06-5751-4231-87AC-844D3099BF48}"/>
              </a:ext>
            </a:extLst>
          </p:cNvPr>
          <p:cNvSpPr>
            <a:spLocks noGrp="1"/>
          </p:cNvSpPr>
          <p:nvPr>
            <p:ph idx="1"/>
          </p:nvPr>
        </p:nvSpPr>
        <p:spPr/>
        <p:txBody>
          <a:bodyPr rtlCol="0"/>
          <a:lstStyle>
            <a:lvl1pPr marL="228600" indent="-228600">
              <a:buClr>
                <a:schemeClr val="accent5"/>
              </a:buClr>
              <a:buFont typeface="Wingdings" panose="05000000000000000000" pitchFamily="2" charset="2"/>
              <a:buChar char="§"/>
              <a:defRPr>
                <a:solidFill>
                  <a:schemeClr val="bg1"/>
                </a:solidFill>
              </a:defRPr>
            </a:lvl1pPr>
            <a:lvl2pPr marL="685800" indent="-228600">
              <a:buClr>
                <a:schemeClr val="accent5"/>
              </a:buClr>
              <a:buFont typeface="Wingdings" panose="05000000000000000000" pitchFamily="2" charset="2"/>
              <a:buChar char="§"/>
              <a:defRPr>
                <a:solidFill>
                  <a:schemeClr val="bg1"/>
                </a:solidFill>
              </a:defRPr>
            </a:lvl2pPr>
            <a:lvl3pPr marL="1143000" indent="-228600">
              <a:buClr>
                <a:schemeClr val="accent5"/>
              </a:buClr>
              <a:buFont typeface="Wingdings" panose="05000000000000000000" pitchFamily="2" charset="2"/>
              <a:buChar char="§"/>
              <a:defRPr>
                <a:solidFill>
                  <a:schemeClr val="bg1"/>
                </a:solidFill>
              </a:defRPr>
            </a:lvl3pPr>
            <a:lvl4pPr marL="1600200" indent="-228600">
              <a:buClr>
                <a:schemeClr val="accent5"/>
              </a:buClr>
              <a:buFont typeface="Wingdings" panose="05000000000000000000" pitchFamily="2" charset="2"/>
              <a:buChar char="§"/>
              <a:defRPr>
                <a:solidFill>
                  <a:schemeClr val="bg1"/>
                </a:solidFill>
              </a:defRPr>
            </a:lvl4pPr>
            <a:lvl5pPr marL="2057400" indent="-228600">
              <a:buClr>
                <a:schemeClr val="accent5"/>
              </a:buClr>
              <a:buFont typeface="Wingdings" panose="05000000000000000000" pitchFamily="2" charset="2"/>
              <a:buChar char="§"/>
              <a:defRPr>
                <a:solidFill>
                  <a:schemeClr val="bg1"/>
                </a:solidFill>
              </a:defRPr>
            </a:lvl5pPr>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4" name="Segnaposto data 3">
            <a:extLst>
              <a:ext uri="{FF2B5EF4-FFF2-40B4-BE49-F238E27FC236}">
                <a16:creationId xmlns:a16="http://schemas.microsoft.com/office/drawing/2014/main" id="{17884EF7-5BD4-4CC1-86B2-20669198B106}"/>
              </a:ext>
            </a:extLst>
          </p:cNvPr>
          <p:cNvSpPr>
            <a:spLocks noGrp="1"/>
          </p:cNvSpPr>
          <p:nvPr>
            <p:ph type="dt" sz="half" idx="10"/>
          </p:nvPr>
        </p:nvSpPr>
        <p:spPr/>
        <p:txBody>
          <a:bodyPr rtlCol="0"/>
          <a:lstStyle/>
          <a:p>
            <a:pPr rtl="0"/>
            <a:fld id="{9AA1416B-6539-4958-8C1A-9DDEE3FEAD52}" type="datetime1">
              <a:rPr lang="it-IT" noProof="0" smtClean="0"/>
              <a:pPr rtl="0"/>
              <a:t>29/04/2020</a:t>
            </a:fld>
            <a:endParaRPr lang="it-IT" noProof="0" dirty="0"/>
          </a:p>
        </p:txBody>
      </p:sp>
      <p:sp>
        <p:nvSpPr>
          <p:cNvPr id="5" name="Segnaposto piè di pagina 4">
            <a:extLst>
              <a:ext uri="{FF2B5EF4-FFF2-40B4-BE49-F238E27FC236}">
                <a16:creationId xmlns:a16="http://schemas.microsoft.com/office/drawing/2014/main" id="{912866A4-9B1B-430F-9496-791F98E71378}"/>
              </a:ext>
            </a:extLst>
          </p:cNvPr>
          <p:cNvSpPr>
            <a:spLocks noGrp="1"/>
          </p:cNvSpPr>
          <p:nvPr>
            <p:ph type="ftr" sz="quarter" idx="11"/>
          </p:nvPr>
        </p:nvSpPr>
        <p:spPr/>
        <p:txBody>
          <a:bodyPr rtlCol="0"/>
          <a:lstStyle/>
          <a:p>
            <a:pPr rtl="0"/>
            <a:endParaRPr lang="it-IT" noProof="0" dirty="0"/>
          </a:p>
        </p:txBody>
      </p:sp>
      <p:sp>
        <p:nvSpPr>
          <p:cNvPr id="6" name="Segnaposto numero diapositiva 5">
            <a:extLst>
              <a:ext uri="{FF2B5EF4-FFF2-40B4-BE49-F238E27FC236}">
                <a16:creationId xmlns:a16="http://schemas.microsoft.com/office/drawing/2014/main" id="{D9DE284F-A5B5-4877-B286-3934B0CFABEE}"/>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1568167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olo e contenu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7B8E54-9AB1-4023-B313-DAA68FF9DEA7}"/>
              </a:ext>
            </a:extLst>
          </p:cNvPr>
          <p:cNvSpPr>
            <a:spLocks noGrp="1"/>
          </p:cNvSpPr>
          <p:nvPr>
            <p:ph type="title"/>
          </p:nvPr>
        </p:nvSpPr>
        <p:spPr>
          <a:xfrm>
            <a:off x="838200" y="160336"/>
            <a:ext cx="8334376" cy="1325563"/>
          </a:xfrm>
        </p:spPr>
        <p:txBody>
          <a:bodyPr rtlCol="0"/>
          <a:lstStyle>
            <a:lvl1pPr>
              <a:defRPr>
                <a:solidFill>
                  <a:schemeClr val="bg1"/>
                </a:solidFill>
              </a:defRPr>
            </a:lvl1pPr>
          </a:lstStyle>
          <a:p>
            <a:pPr rtl="0"/>
            <a:r>
              <a:rPr lang="it-IT" noProof="0" smtClean="0"/>
              <a:t>Fare clic per modificare lo stile del titolo</a:t>
            </a:r>
            <a:endParaRPr lang="it-IT" noProof="0" dirty="0"/>
          </a:p>
        </p:txBody>
      </p:sp>
      <p:sp>
        <p:nvSpPr>
          <p:cNvPr id="3" name="Segnaposto contenuto 2">
            <a:extLst>
              <a:ext uri="{FF2B5EF4-FFF2-40B4-BE49-F238E27FC236}">
                <a16:creationId xmlns:a16="http://schemas.microsoft.com/office/drawing/2014/main" id="{3E95CF06-5751-4231-87AC-844D3099BF48}"/>
              </a:ext>
            </a:extLst>
          </p:cNvPr>
          <p:cNvSpPr>
            <a:spLocks noGrp="1"/>
          </p:cNvSpPr>
          <p:nvPr>
            <p:ph idx="1"/>
          </p:nvPr>
        </p:nvSpPr>
        <p:spPr/>
        <p:txBody>
          <a:bodyPr rtlCol="0"/>
          <a:lstStyle>
            <a:lvl1pPr marL="228600" indent="-228600">
              <a:buClr>
                <a:schemeClr val="accent3"/>
              </a:buClr>
              <a:buFont typeface="Wingdings" panose="05000000000000000000" pitchFamily="2" charset="2"/>
              <a:buChar char="§"/>
              <a:defRPr>
                <a:solidFill>
                  <a:schemeClr val="bg1"/>
                </a:solidFill>
              </a:defRPr>
            </a:lvl1pPr>
            <a:lvl2pPr marL="685800" indent="-228600">
              <a:buClr>
                <a:schemeClr val="accent3"/>
              </a:buClr>
              <a:buFont typeface="Wingdings" panose="05000000000000000000" pitchFamily="2" charset="2"/>
              <a:buChar char="§"/>
              <a:defRPr>
                <a:solidFill>
                  <a:schemeClr val="bg1"/>
                </a:solidFill>
              </a:defRPr>
            </a:lvl2pPr>
            <a:lvl3pPr marL="1143000" indent="-228600">
              <a:buClr>
                <a:schemeClr val="accent3"/>
              </a:buClr>
              <a:buFont typeface="Wingdings" panose="05000000000000000000" pitchFamily="2" charset="2"/>
              <a:buChar char="§"/>
              <a:defRPr>
                <a:solidFill>
                  <a:schemeClr val="bg1"/>
                </a:solidFill>
              </a:defRPr>
            </a:lvl3pPr>
            <a:lvl4pPr marL="1600200" indent="-228600">
              <a:buClr>
                <a:schemeClr val="accent3"/>
              </a:buClr>
              <a:buFont typeface="Wingdings" panose="05000000000000000000" pitchFamily="2" charset="2"/>
              <a:buChar char="§"/>
              <a:defRPr>
                <a:solidFill>
                  <a:schemeClr val="bg1"/>
                </a:solidFill>
              </a:defRPr>
            </a:lvl4pPr>
            <a:lvl5pPr marL="2057400" indent="-228600">
              <a:buClr>
                <a:schemeClr val="accent3"/>
              </a:buClr>
              <a:buFont typeface="Wingdings" panose="05000000000000000000" pitchFamily="2" charset="2"/>
              <a:buChar char="§"/>
              <a:defRPr>
                <a:solidFill>
                  <a:schemeClr val="bg1"/>
                </a:solidFill>
              </a:defRPr>
            </a:lvl5pPr>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4" name="Segnaposto data 3">
            <a:extLst>
              <a:ext uri="{FF2B5EF4-FFF2-40B4-BE49-F238E27FC236}">
                <a16:creationId xmlns:a16="http://schemas.microsoft.com/office/drawing/2014/main" id="{17884EF7-5BD4-4CC1-86B2-20669198B106}"/>
              </a:ext>
            </a:extLst>
          </p:cNvPr>
          <p:cNvSpPr>
            <a:spLocks noGrp="1"/>
          </p:cNvSpPr>
          <p:nvPr>
            <p:ph type="dt" sz="half" idx="10"/>
          </p:nvPr>
        </p:nvSpPr>
        <p:spPr/>
        <p:txBody>
          <a:bodyPr rtlCol="0"/>
          <a:lstStyle/>
          <a:p>
            <a:pPr rtl="0"/>
            <a:fld id="{B4E246BD-6559-4E39-BD73-D4F2079CFEDC}" type="datetime1">
              <a:rPr lang="it-IT" noProof="0" smtClean="0"/>
              <a:pPr rtl="0"/>
              <a:t>29/04/2020</a:t>
            </a:fld>
            <a:endParaRPr lang="it-IT" noProof="0" dirty="0"/>
          </a:p>
        </p:txBody>
      </p:sp>
      <p:sp>
        <p:nvSpPr>
          <p:cNvPr id="5" name="Segnaposto piè di pagina 4">
            <a:extLst>
              <a:ext uri="{FF2B5EF4-FFF2-40B4-BE49-F238E27FC236}">
                <a16:creationId xmlns:a16="http://schemas.microsoft.com/office/drawing/2014/main" id="{912866A4-9B1B-430F-9496-791F98E71378}"/>
              </a:ext>
            </a:extLst>
          </p:cNvPr>
          <p:cNvSpPr>
            <a:spLocks noGrp="1"/>
          </p:cNvSpPr>
          <p:nvPr>
            <p:ph type="ftr" sz="quarter" idx="11"/>
          </p:nvPr>
        </p:nvSpPr>
        <p:spPr/>
        <p:txBody>
          <a:bodyPr rtlCol="0"/>
          <a:lstStyle/>
          <a:p>
            <a:pPr rtl="0"/>
            <a:endParaRPr lang="it-IT" noProof="0" dirty="0"/>
          </a:p>
        </p:txBody>
      </p:sp>
      <p:sp>
        <p:nvSpPr>
          <p:cNvPr id="6" name="Segnaposto numero diapositiva 5">
            <a:extLst>
              <a:ext uri="{FF2B5EF4-FFF2-40B4-BE49-F238E27FC236}">
                <a16:creationId xmlns:a16="http://schemas.microsoft.com/office/drawing/2014/main" id="{D9DE284F-A5B5-4877-B286-3934B0CFABEE}"/>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4000490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5F1EA3-7A44-46A8-ADD1-49A868191075}"/>
              </a:ext>
            </a:extLst>
          </p:cNvPr>
          <p:cNvSpPr>
            <a:spLocks noGrp="1"/>
          </p:cNvSpPr>
          <p:nvPr>
            <p:ph type="title"/>
          </p:nvPr>
        </p:nvSpPr>
        <p:spPr>
          <a:xfrm>
            <a:off x="831850" y="1709738"/>
            <a:ext cx="10515600" cy="2852737"/>
          </a:xfrm>
        </p:spPr>
        <p:txBody>
          <a:bodyPr rtlCol="0" anchor="b"/>
          <a:lstStyle>
            <a:lvl1pPr>
              <a:defRPr sz="6000"/>
            </a:lvl1pPr>
          </a:lstStyle>
          <a:p>
            <a:pPr rtl="0"/>
            <a:r>
              <a:rPr lang="it-IT" noProof="0" smtClean="0"/>
              <a:t>Fare clic per modificare lo stile del titolo</a:t>
            </a:r>
            <a:endParaRPr lang="it-IT" noProof="0" dirty="0"/>
          </a:p>
        </p:txBody>
      </p:sp>
      <p:sp>
        <p:nvSpPr>
          <p:cNvPr id="3" name="Segnaposto testo 2">
            <a:extLst>
              <a:ext uri="{FF2B5EF4-FFF2-40B4-BE49-F238E27FC236}">
                <a16:creationId xmlns:a16="http://schemas.microsoft.com/office/drawing/2014/main" id="{BAD8A95B-E3CE-4DF9-A937-352579E079CD}"/>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smtClean="0"/>
              <a:t>Modifica gli stili del testo dello schema</a:t>
            </a:r>
          </a:p>
        </p:txBody>
      </p:sp>
      <p:sp>
        <p:nvSpPr>
          <p:cNvPr id="4" name="Segnaposto data 3">
            <a:extLst>
              <a:ext uri="{FF2B5EF4-FFF2-40B4-BE49-F238E27FC236}">
                <a16:creationId xmlns:a16="http://schemas.microsoft.com/office/drawing/2014/main" id="{9DC9E0A1-A234-4723-9A8B-9953B0747E01}"/>
              </a:ext>
            </a:extLst>
          </p:cNvPr>
          <p:cNvSpPr>
            <a:spLocks noGrp="1"/>
          </p:cNvSpPr>
          <p:nvPr>
            <p:ph type="dt" sz="half" idx="10"/>
          </p:nvPr>
        </p:nvSpPr>
        <p:spPr/>
        <p:txBody>
          <a:bodyPr rtlCol="0"/>
          <a:lstStyle/>
          <a:p>
            <a:pPr rtl="0"/>
            <a:fld id="{2ED848D5-C9A2-447F-886B-C1689E958D55}" type="datetime1">
              <a:rPr lang="it-IT" noProof="0" smtClean="0"/>
              <a:pPr rtl="0"/>
              <a:t>29/04/2020</a:t>
            </a:fld>
            <a:endParaRPr lang="it-IT" noProof="0" dirty="0"/>
          </a:p>
        </p:txBody>
      </p:sp>
      <p:sp>
        <p:nvSpPr>
          <p:cNvPr id="5" name="Segnaposto piè di pagina 4">
            <a:extLst>
              <a:ext uri="{FF2B5EF4-FFF2-40B4-BE49-F238E27FC236}">
                <a16:creationId xmlns:a16="http://schemas.microsoft.com/office/drawing/2014/main" id="{1720E8EE-0E90-43CC-8FE4-FA9250EA3409}"/>
              </a:ext>
            </a:extLst>
          </p:cNvPr>
          <p:cNvSpPr>
            <a:spLocks noGrp="1"/>
          </p:cNvSpPr>
          <p:nvPr>
            <p:ph type="ftr" sz="quarter" idx="11"/>
          </p:nvPr>
        </p:nvSpPr>
        <p:spPr/>
        <p:txBody>
          <a:bodyPr rtlCol="0"/>
          <a:lstStyle/>
          <a:p>
            <a:pPr rtl="0"/>
            <a:endParaRPr lang="it-IT" noProof="0" dirty="0"/>
          </a:p>
        </p:txBody>
      </p:sp>
      <p:sp>
        <p:nvSpPr>
          <p:cNvPr id="6" name="Segnaposto numero diapositiva 5">
            <a:extLst>
              <a:ext uri="{FF2B5EF4-FFF2-40B4-BE49-F238E27FC236}">
                <a16:creationId xmlns:a16="http://schemas.microsoft.com/office/drawing/2014/main" id="{F2068176-4163-4C33-836A-76EB72B143F6}"/>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3797832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0C7676-EC29-4165-8827-31A796A527BD}"/>
              </a:ext>
            </a:extLst>
          </p:cNvPr>
          <p:cNvSpPr>
            <a:spLocks noGrp="1"/>
          </p:cNvSpPr>
          <p:nvPr>
            <p:ph type="title"/>
          </p:nvPr>
        </p:nvSpPr>
        <p:spPr/>
        <p:txBody>
          <a:bodyPr rtlCol="0"/>
          <a:lstStyle/>
          <a:p>
            <a:pPr rtl="0"/>
            <a:r>
              <a:rPr lang="it-IT" noProof="0" smtClean="0"/>
              <a:t>Fare clic per modificare lo stile del titolo</a:t>
            </a:r>
            <a:endParaRPr lang="it-IT" noProof="0" dirty="0"/>
          </a:p>
        </p:txBody>
      </p:sp>
      <p:sp>
        <p:nvSpPr>
          <p:cNvPr id="3" name="Segnaposto contenuto 2">
            <a:extLst>
              <a:ext uri="{FF2B5EF4-FFF2-40B4-BE49-F238E27FC236}">
                <a16:creationId xmlns:a16="http://schemas.microsoft.com/office/drawing/2014/main" id="{F7B6C2F3-3146-4BA4-BB45-307B565E53FA}"/>
              </a:ext>
            </a:extLst>
          </p:cNvPr>
          <p:cNvSpPr>
            <a:spLocks noGrp="1"/>
          </p:cNvSpPr>
          <p:nvPr>
            <p:ph sz="half" idx="1"/>
          </p:nvPr>
        </p:nvSpPr>
        <p:spPr>
          <a:xfrm>
            <a:off x="838200" y="1825625"/>
            <a:ext cx="5181600" cy="4351338"/>
          </a:xfrm>
        </p:spPr>
        <p:txBody>
          <a:bodyPr rtlCol="0"/>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4" name="Segnaposto contenuto 3">
            <a:extLst>
              <a:ext uri="{FF2B5EF4-FFF2-40B4-BE49-F238E27FC236}">
                <a16:creationId xmlns:a16="http://schemas.microsoft.com/office/drawing/2014/main" id="{3E036B48-EF6E-4251-B29E-53E1ECFC04C7}"/>
              </a:ext>
            </a:extLst>
          </p:cNvPr>
          <p:cNvSpPr>
            <a:spLocks noGrp="1"/>
          </p:cNvSpPr>
          <p:nvPr>
            <p:ph sz="half" idx="2"/>
          </p:nvPr>
        </p:nvSpPr>
        <p:spPr>
          <a:xfrm>
            <a:off x="6172200" y="1825625"/>
            <a:ext cx="5181600" cy="4351338"/>
          </a:xfrm>
        </p:spPr>
        <p:txBody>
          <a:bodyPr rtlCol="0"/>
          <a:lstStyle/>
          <a:p>
            <a:pPr lvl="0" rtl="0"/>
            <a:r>
              <a:rPr lang="it-IT" noProof="0" smtClean="0"/>
              <a:t>Modifica gli stili del testo dello schema</a:t>
            </a:r>
          </a:p>
          <a:p>
            <a:pPr lvl="1" rtl="0"/>
            <a:r>
              <a:rPr lang="it-IT" noProof="0" smtClean="0"/>
              <a:t>Secondo livello</a:t>
            </a:r>
          </a:p>
          <a:p>
            <a:pPr lvl="2" rtl="0"/>
            <a:r>
              <a:rPr lang="it-IT" noProof="0" smtClean="0"/>
              <a:t>Terzo livello</a:t>
            </a:r>
          </a:p>
          <a:p>
            <a:pPr lvl="3" rtl="0"/>
            <a:r>
              <a:rPr lang="it-IT" noProof="0" smtClean="0"/>
              <a:t>Quarto livello</a:t>
            </a:r>
          </a:p>
          <a:p>
            <a:pPr lvl="4" rtl="0"/>
            <a:r>
              <a:rPr lang="it-IT" noProof="0" smtClean="0"/>
              <a:t>Quinto livello</a:t>
            </a:r>
            <a:endParaRPr lang="it-IT" noProof="0" dirty="0"/>
          </a:p>
        </p:txBody>
      </p:sp>
      <p:sp>
        <p:nvSpPr>
          <p:cNvPr id="5" name="Segnaposto data 4">
            <a:extLst>
              <a:ext uri="{FF2B5EF4-FFF2-40B4-BE49-F238E27FC236}">
                <a16:creationId xmlns:a16="http://schemas.microsoft.com/office/drawing/2014/main" id="{3B1EBFFA-A3D5-4A79-B1BA-2B6B1290CA44}"/>
              </a:ext>
            </a:extLst>
          </p:cNvPr>
          <p:cNvSpPr>
            <a:spLocks noGrp="1"/>
          </p:cNvSpPr>
          <p:nvPr>
            <p:ph type="dt" sz="half" idx="10"/>
          </p:nvPr>
        </p:nvSpPr>
        <p:spPr/>
        <p:txBody>
          <a:bodyPr rtlCol="0"/>
          <a:lstStyle/>
          <a:p>
            <a:pPr rtl="0"/>
            <a:fld id="{D8F4033B-571F-4BDD-AE38-8DCADE1DA5EB}" type="datetime1">
              <a:rPr lang="it-IT" noProof="0" smtClean="0"/>
              <a:pPr rtl="0"/>
              <a:t>29/04/2020</a:t>
            </a:fld>
            <a:endParaRPr lang="it-IT" noProof="0" dirty="0"/>
          </a:p>
        </p:txBody>
      </p:sp>
      <p:sp>
        <p:nvSpPr>
          <p:cNvPr id="6" name="Segnaposto piè di pagina 5">
            <a:extLst>
              <a:ext uri="{FF2B5EF4-FFF2-40B4-BE49-F238E27FC236}">
                <a16:creationId xmlns:a16="http://schemas.microsoft.com/office/drawing/2014/main" id="{78A23E26-DC40-4545-BC3B-1806EBB092EA}"/>
              </a:ext>
            </a:extLst>
          </p:cNvPr>
          <p:cNvSpPr>
            <a:spLocks noGrp="1"/>
          </p:cNvSpPr>
          <p:nvPr>
            <p:ph type="ftr" sz="quarter" idx="11"/>
          </p:nvPr>
        </p:nvSpPr>
        <p:spPr/>
        <p:txBody>
          <a:bodyPr rtlCol="0"/>
          <a:lstStyle/>
          <a:p>
            <a:pPr rtl="0"/>
            <a:endParaRPr lang="it-IT" noProof="0" dirty="0"/>
          </a:p>
        </p:txBody>
      </p:sp>
      <p:sp>
        <p:nvSpPr>
          <p:cNvPr id="7" name="Segnaposto numero diapositiva 6">
            <a:extLst>
              <a:ext uri="{FF2B5EF4-FFF2-40B4-BE49-F238E27FC236}">
                <a16:creationId xmlns:a16="http://schemas.microsoft.com/office/drawing/2014/main" id="{521F3FAA-2A19-4F15-8EC3-24BC48AEA546}"/>
              </a:ext>
            </a:extLst>
          </p:cNvPr>
          <p:cNvSpPr>
            <a:spLocks noGrp="1"/>
          </p:cNvSpPr>
          <p:nvPr>
            <p:ph type="sldNum" sz="quarter" idx="12"/>
          </p:nvPr>
        </p:nvSpPr>
        <p:spPr/>
        <p:txBody>
          <a:bodyPr rtlCol="0"/>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3937414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B2A17C0-CB34-4E70-B05D-441906BCEE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it-IT" noProof="0" dirty="0" smtClean="0"/>
              <a:t>Fare clic per modificare lo stile del titolo dello schema</a:t>
            </a:r>
            <a:endParaRPr lang="it-IT" noProof="0" dirty="0"/>
          </a:p>
        </p:txBody>
      </p:sp>
      <p:sp>
        <p:nvSpPr>
          <p:cNvPr id="3" name="Segnaposto testo 2">
            <a:extLst>
              <a:ext uri="{FF2B5EF4-FFF2-40B4-BE49-F238E27FC236}">
                <a16:creationId xmlns:a16="http://schemas.microsoft.com/office/drawing/2014/main" id="{058CAE9C-F4E8-4259-8A6C-F5AE76F820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it-IT" noProof="0" dirty="0" smtClean="0"/>
              <a:t>Modifica gli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4" name="Segnaposto data 3">
            <a:extLst>
              <a:ext uri="{FF2B5EF4-FFF2-40B4-BE49-F238E27FC236}">
                <a16:creationId xmlns:a16="http://schemas.microsoft.com/office/drawing/2014/main" id="{9892FBD9-ADFB-4D9B-AF79-E21F43A5B9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F66960FF-0331-472F-8EE4-7667EC4C4310}" type="datetime1">
              <a:rPr lang="it-IT" noProof="0" smtClean="0"/>
              <a:pPr rtl="0"/>
              <a:t>29/04/2020</a:t>
            </a:fld>
            <a:endParaRPr lang="it-IT" noProof="0" dirty="0"/>
          </a:p>
        </p:txBody>
      </p:sp>
      <p:sp>
        <p:nvSpPr>
          <p:cNvPr id="5" name="Segnaposto piè di pagina 4">
            <a:extLst>
              <a:ext uri="{FF2B5EF4-FFF2-40B4-BE49-F238E27FC236}">
                <a16:creationId xmlns:a16="http://schemas.microsoft.com/office/drawing/2014/main" id="{72EA027E-6F89-462F-94DD-00F66DAFD5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it-IT" noProof="0" dirty="0"/>
          </a:p>
        </p:txBody>
      </p:sp>
      <p:sp>
        <p:nvSpPr>
          <p:cNvPr id="6" name="Segnaposto numero diapositiva 5">
            <a:extLst>
              <a:ext uri="{FF2B5EF4-FFF2-40B4-BE49-F238E27FC236}">
                <a16:creationId xmlns:a16="http://schemas.microsoft.com/office/drawing/2014/main" id="{624929C0-CADC-4330-89DB-01C0DFA674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427A02C9-A0CD-4A0B-81BC-708D5026A1F8}" type="slidenum">
              <a:rPr lang="it-IT" noProof="0" smtClean="0"/>
              <a:pPr rtl="0"/>
              <a:t>‹N›</a:t>
            </a:fld>
            <a:endParaRPr lang="it-IT" noProof="0" dirty="0"/>
          </a:p>
        </p:txBody>
      </p:sp>
    </p:spTree>
    <p:extLst>
      <p:ext uri="{BB962C8B-B14F-4D97-AF65-F5344CB8AC3E}">
        <p14:creationId xmlns:p14="http://schemas.microsoft.com/office/powerpoint/2010/main" val="3387291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63" r:id="rId6"/>
    <p:sldLayoutId id="2147483664" r:id="rId7"/>
    <p:sldLayoutId id="2147483651" r:id="rId8"/>
    <p:sldLayoutId id="2147483652" r:id="rId9"/>
    <p:sldLayoutId id="2147483653" r:id="rId10"/>
    <p:sldLayoutId id="2147483654" r:id="rId11"/>
    <p:sldLayoutId id="2147483655" r:id="rId12"/>
    <p:sldLayoutId id="2147483656" r:id="rId13"/>
    <p:sldLayoutId id="2147483657" r:id="rId1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5DA3B1-85F8-4B51-95B6-BDDF16F358FF}"/>
              </a:ext>
            </a:extLst>
          </p:cNvPr>
          <p:cNvSpPr>
            <a:spLocks noGrp="1"/>
          </p:cNvSpPr>
          <p:nvPr>
            <p:ph type="ctrTitle"/>
          </p:nvPr>
        </p:nvSpPr>
        <p:spPr>
          <a:xfrm>
            <a:off x="609600" y="5010150"/>
            <a:ext cx="10972800" cy="920750"/>
          </a:xfrm>
        </p:spPr>
        <p:txBody>
          <a:bodyPr bIns="180000" rtlCol="0">
            <a:noAutofit/>
          </a:bodyPr>
          <a:lstStyle/>
          <a:p>
            <a:pPr rtl="0"/>
            <a:r>
              <a:rPr lang="it-IT" sz="4200" dirty="0" smtClean="0"/>
              <a:t>Presentazione Della </a:t>
            </a:r>
            <a:r>
              <a:rPr lang="it-IT" sz="4200" dirty="0"/>
              <a:t>G</a:t>
            </a:r>
            <a:r>
              <a:rPr lang="it-IT" sz="4200" dirty="0" smtClean="0"/>
              <a:t>iornata </a:t>
            </a:r>
            <a:r>
              <a:rPr lang="it-IT" sz="4200" dirty="0"/>
              <a:t>D</a:t>
            </a:r>
            <a:r>
              <a:rPr lang="it-IT" sz="4200" dirty="0" smtClean="0"/>
              <a:t>ella </a:t>
            </a:r>
            <a:r>
              <a:rPr lang="it-IT" sz="4200" dirty="0"/>
              <a:t>T</a:t>
            </a:r>
            <a:r>
              <a:rPr lang="it-IT" sz="4200" dirty="0" smtClean="0"/>
              <a:t>erra</a:t>
            </a:r>
            <a:endParaRPr lang="it-IT" sz="4200" dirty="0"/>
          </a:p>
        </p:txBody>
      </p:sp>
      <p:sp>
        <p:nvSpPr>
          <p:cNvPr id="3" name="Sottotitolo 2">
            <a:extLst>
              <a:ext uri="{FF2B5EF4-FFF2-40B4-BE49-F238E27FC236}">
                <a16:creationId xmlns:a16="http://schemas.microsoft.com/office/drawing/2014/main" id="{98ACD44C-88EA-4854-B39D-5EEC3BEF4AE4}"/>
              </a:ext>
            </a:extLst>
          </p:cNvPr>
          <p:cNvSpPr>
            <a:spLocks noGrp="1"/>
          </p:cNvSpPr>
          <p:nvPr>
            <p:ph type="subTitle" idx="1"/>
          </p:nvPr>
        </p:nvSpPr>
        <p:spPr/>
        <p:txBody>
          <a:bodyPr rtlCol="0">
            <a:noAutofit/>
          </a:bodyPr>
          <a:lstStyle/>
          <a:p>
            <a:pPr rtl="0"/>
            <a:r>
              <a:rPr lang="it-IT" sz="2800" b="1" dirty="0" smtClean="0"/>
              <a:t>ISTITUTO COMPRENSIVO «S.ALFONSO M. DE’ </a:t>
            </a:r>
            <a:r>
              <a:rPr lang="it-IT" sz="2800" b="1" smtClean="0"/>
              <a:t>LIGUORI»</a:t>
            </a:r>
          </a:p>
          <a:p>
            <a:pPr rtl="0"/>
            <a:r>
              <a:rPr lang="it-IT" sz="2800" b="1" smtClean="0"/>
              <a:t>Classe</a:t>
            </a:r>
            <a:r>
              <a:rPr lang="it-IT" sz="2800" smtClean="0"/>
              <a:t> </a:t>
            </a:r>
            <a:r>
              <a:rPr lang="it-IT" sz="2800" b="1" dirty="0" smtClean="0"/>
              <a:t>2 </a:t>
            </a:r>
            <a:r>
              <a:rPr lang="it-IT" sz="2800" b="1" dirty="0" smtClean="0"/>
              <a:t>E</a:t>
            </a:r>
            <a:endParaRPr lang="it-IT" sz="2800" b="1" dirty="0"/>
          </a:p>
        </p:txBody>
      </p:sp>
    </p:spTree>
    <p:extLst>
      <p:ext uri="{BB962C8B-B14F-4D97-AF65-F5344CB8AC3E}">
        <p14:creationId xmlns:p14="http://schemas.microsoft.com/office/powerpoint/2010/main" val="3017871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4349 -0.703 L -0.4349 -0.70277 C -0.43138 -0.70185 -0.42786 -0.70023 -0.42422 -0.6993 C -0.41784 -0.69768 -0.40495 -0.69537 -0.40495 -0.69513 C -0.40352 -0.6949 -0.40208 -0.69421 -0.40065 -0.69351 C -0.39896 -0.69282 -0.39714 -0.69259 -0.39531 -0.69166 C -0.3931 -0.6905 -0.39102 -0.68888 -0.38893 -0.68773 C -0.3875 -0.68726 -0.38607 -0.68657 -0.38464 -0.68588 C -0.38242 -0.68472 -0.38034 -0.68333 -0.37813 -0.68217 C -0.37708 -0.68148 -0.37591 -0.68101 -0.375 -0.68032 C -0.3694 -0.67523 -0.37227 -0.67708 -0.36641 -0.67453 C -0.35846 -0.67523 -0.35065 -0.67523 -0.34284 -0.67638 C -0.34167 -0.67662 -0.34063 -0.67777 -0.33958 -0.67824 C -0.33815 -0.67893 -0.33672 -0.67963 -0.33529 -0.68032 C -0.32096 -0.67963 -0.30677 -0.67939 -0.29245 -0.67824 C -0.29128 -0.67824 -0.29036 -0.67685 -0.28919 -0.67638 C -0.28776 -0.67569 -0.28633 -0.67523 -0.2849 -0.67453 C -0.28385 -0.67384 -0.28281 -0.67268 -0.28177 -0.67268 C -0.27031 -0.67152 -0.25885 -0.67129 -0.2474 -0.6706 C -0.24596 -0.67013 -0.24466 -0.66921 -0.24323 -0.66875 C -0.24063 -0.66805 -0.23815 -0.66782 -0.23568 -0.66689 C -0.23346 -0.66597 -0.23138 -0.66412 -0.2293 -0.66296 C -0.22253 -0.66018 -0.22643 -0.66157 -0.21745 -0.65925 C -0.21172 -0.65995 -0.20599 -0.65995 -0.20026 -0.66111 C -0.1974 -0.6618 -0.19466 -0.66388 -0.1918 -0.66504 C -0.18086 -0.66875 -0.19089 -0.66481 -0.1832 -0.66875 C -0.18177 -0.66944 -0.18021 -0.6699 -0.17891 -0.6706 C -0.1668 -0.67777 -0.17956 -0.67175 -0.16927 -0.67638 C -0.16393 -0.67569 -0.15846 -0.67569 -0.15313 -0.67453 C -0.15026 -0.67384 -0.14753 -0.67175 -0.14453 -0.6706 C -0.14206 -0.6699 -0.13958 -0.66944 -0.13711 -0.66875 C -0.13424 -0.6662 -0.13151 -0.66296 -0.12852 -0.66111 C -0.125 -0.65902 -0.125 -0.65879 -0.12096 -0.6574 C -0.11927 -0.65671 -0.11745 -0.65648 -0.11563 -0.65555 C -0.1138 -0.65439 -0.11224 -0.65231 -0.11029 -0.65162 C -0.10716 -0.65046 -0.10391 -0.65046 -0.10065 -0.64976 C -0.09635 -0.64861 -0.08776 -0.64583 -0.08776 -0.6456 C -0.07891 -0.64652 -0.06992 -0.64606 -0.06107 -0.64791 C -0.05977 -0.64814 -0.05898 -0.65092 -0.05781 -0.65162 C -0.05508 -0.65347 -0.05208 -0.6537 -0.04922 -0.65555 C -0.03958 -0.66111 -0.05078 -0.65763 -0.03958 -0.66296 C -0.03607 -0.66481 -0.03242 -0.66527 -0.02891 -0.66689 C -0.02747 -0.66759 -0.02604 -0.66851 -0.02461 -0.66875 C -0.01966 -0.66967 -0.01458 -0.67013 -0.00964 -0.6706 C -0.00781 -0.67199 -0.00612 -0.67361 -0.00417 -0.67453 C 2.08333E-7 -0.67662 0.00456 -0.67731 0.00859 -0.68032 C 0.00872 -0.68032 0.01589 -0.68564 0.01719 -0.68588 C 0.02109 -0.6868 0.025 -0.68726 0.02904 -0.68773 C 0.03841 -0.69213 0.02826 -0.68796 0.04505 -0.69166 C 0.04922 -0.69259 0.05013 -0.69328 0.05365 -0.69537 C 0.06081 -0.69421 0.06797 -0.69328 0.07513 -0.69166 C 0.07904 -0.69074 0.08294 -0.68865 0.08685 -0.68773 C 0.09505 -0.68611 0.11146 -0.68402 0.11146 -0.68379 C 0.12109 -0.68472 0.13086 -0.68449 0.14036 -0.68588 C 0.15312 -0.68773 0.14635 -0.68912 0.15547 -0.69351 C 0.15755 -0.69467 0.15977 -0.69444 0.16185 -0.69537 C 0.16406 -0.69652 0.16615 -0.69814 0.16823 -0.6993 C 0.17109 -0.70069 0.17396 -0.70185 0.17682 -0.703 L 0.18112 -0.70486 C 0.18581 -0.703 0.19518 -0.69907 0.19935 -0.69537 C 0.20078 -0.69421 0.20208 -0.69259 0.20365 -0.69166 C 0.20508 -0.69074 0.20651 -0.6905 0.20794 -0.68981 C 0.20898 -0.68912 0.21003 -0.68842 0.2112 -0.68773 C 0.21367 -0.68472 0.21719 -0.68055 0.21966 -0.67824 C 0.2207 -0.67731 0.22187 -0.67731 0.22292 -0.67638 C 0.22409 -0.67546 0.225 -0.67361 0.22617 -0.67268 C 0.22852 -0.67037 0.23125 -0.66898 0.23359 -0.66689 C 0.23477 -0.66597 0.23568 -0.66412 0.23685 -0.66296 C 0.23789 -0.66226 0.23906 -0.6618 0.2401 -0.66111 C 0.24193 -0.65995 0.24362 -0.65856 0.24544 -0.6574 C 0.24753 -0.65601 0.24974 -0.65486 0.25182 -0.65347 C 0.26823 -0.64305 0.24492 -0.65694 0.26367 -0.64583 C 0.26471 -0.64467 0.26562 -0.64305 0.2668 -0.64213 C 0.27357 -0.63726 0.27526 -0.63912 0.27969 -0.63263 C 0.28086 -0.63078 0.28177 -0.6287 0.28294 -0.62685 C 0.28398 -0.62546 0.28516 -0.62453 0.2862 -0.62314 C 0.28841 -0.61944 0.2901 -0.61481 0.29258 -0.61157 C 0.29401 -0.60972 0.29557 -0.6081 0.29687 -0.60601 C 0.29909 -0.60231 0.30091 -0.59791 0.30326 -0.59444 C 0.30508 -0.59189 0.30677 -0.58935 0.30859 -0.5868 C 0.31068 -0.58425 0.31302 -0.58217 0.3151 -0.57916 C 0.31706 -0.57638 0.31836 -0.57245 0.32044 -0.56967 C 0.32383 -0.56527 0.32786 -0.56273 0.33112 -0.55833 C 0.34102 -0.54513 0.32969 -0.56064 0.33971 -0.5449 C 0.34141 -0.54236 0.34323 -0.53981 0.34505 -0.53726 C 0.34609 -0.53588 0.3474 -0.53518 0.34831 -0.53356 C 0.34961 -0.53125 0.35039 -0.52824 0.35156 -0.52592 C 0.36055 -0.50763 0.35169 -0.52615 0.35898 -0.51458 C 0.36133 -0.51088 0.36328 -0.50694 0.36549 -0.503 C 0.36654 -0.50115 0.36784 -0.49953 0.36862 -0.49745 C 0.37161 -0.48935 0.36992 -0.49328 0.37396 -0.48588 C 0.37669 -0.47152 0.37305 -0.48935 0.37721 -0.47453 C 0.37969 -0.46597 0.37656 -0.47129 0.38047 -0.46296 C 0.38138 -0.46111 0.38268 -0.45949 0.38359 -0.4574 C 0.38477 -0.45486 0.38568 -0.45208 0.38685 -0.44976 C 0.38789 -0.44768 0.38906 -0.44606 0.3901 -0.44398 C 0.39089 -0.44236 0.39167 -0.44027 0.39219 -0.43819 C 0.39401 -0.43217 0.39232 -0.4324 0.39544 -0.42685 C 0.40052 -0.41782 0.39883 -0.42476 0.40299 -0.4155 C 0.40456 -0.4118 0.40547 -0.40717 0.40716 -0.40393 C 0.40833 -0.40208 0.40951 -0.40046 0.41042 -0.39838 C 0.41133 -0.39652 0.41172 -0.39421 0.41263 -0.39259 C 0.41354 -0.39097 0.41471 -0.39004 0.41576 -0.38888 L 0.42005 -0.37731 C 0.42083 -0.37546 0.42148 -0.37361 0.42227 -0.37152 C 0.42396 -0.36666 0.42591 -0.36157 0.4276 -0.35648 C 0.42865 -0.35324 0.42982 -0.35023 0.43086 -0.34699 C 0.43242 -0.3412 0.43333 -0.33518 0.43503 -0.32963 C 0.43633 -0.32592 0.44258 -0.31828 0.44362 -0.31643 C 0.44453 -0.31481 0.44492 -0.3125 0.44583 -0.31064 C 0.44974 -0.30208 0.4487 -0.3081 0.45117 -0.29745 C 0.45195 -0.29351 0.45234 -0.28958 0.45326 -0.28588 C 0.4582 -0.26851 0.45469 -0.28194 0.46081 -0.24791 C 0.46432 -0.22847 0.46133 -0.24375 0.4651 -0.2287 C 0.46589 -0.22569 0.46615 -0.22222 0.46719 -0.21921 C 0.46797 -0.21689 0.4694 -0.2155 0.47044 -0.21342 C 0.47109 -0.20902 0.47187 -0.20463 0.47253 -0.20023 C 0.47292 -0.19838 0.47318 -0.19629 0.4737 -0.19444 C 0.47812 -0.17685 0.47591 -0.18958 0.47799 -0.17546 C 0.47826 -0.16967 0.47852 -0.16388 0.47904 -0.15833 C 0.4793 -0.15578 0.47982 -0.15324 0.48008 -0.15069 C 0.4806 -0.14444 0.48073 -0.13796 0.48112 -0.13171 C 0.48151 -0.12662 0.4819 -0.12152 0.48229 -0.11643 C 0.48151 -0.09097 0.48385 -0.06458 0.48008 -0.04027 C 0.47695 -0.0206 0.46823 -0.00555 0.46185 0.01112 C 0.46107 0.01343 0.45964 0.01482 0.45859 0.0169 C 0.45169 0.03264 0.45664 0.02292 0.45221 0.03588 C 0.45091 0.03982 0.45013 0.04491 0.44792 0.04746 C 0.44336 0.05278 0.4418 0.05533 0.43724 0.0588 C 0.4362 0.05973 0.43503 0.06019 0.43398 0.06065 C 0.42214 0.08195 0.43815 0.0551 0.4276 0.06829 C 0.4224 0.075 0.41823 0.08426 0.41263 0.08936 C 0.4112 0.09051 0.40964 0.09144 0.40833 0.09306 C 0.40417 0.09838 0.40638 0.09908 0.40182 0.10255 C 0.39974 0.1044 0.3974 0.10463 0.39544 0.10649 C 0.39062 0.11088 0.39128 0.11042 0.38581 0.11412 C 0.38477 0.11482 0.38359 0.11528 0.38255 0.11598 C 0.38034 0.11783 0.37839 0.12014 0.37617 0.12176 C 0.36328 0.13125 0.37461 0.12176 0.36654 0.12732 C 0.36471 0.12871 0.36289 0.1301 0.3612 0.13125 C 0.36016 0.13195 0.35911 0.13287 0.35794 0.13311 C 0.34167 0.13658 0.32995 0.13727 0.31406 0.13889 C 0.30638 0.14213 0.3099 0.14098 0.29792 0.1426 C 0.29219 0.14352 0.28646 0.14399 0.28073 0.14468 C 0.27396 0.14399 0.26719 0.14422 0.26042 0.1426 C 0.25885 0.14237 0.25768 0.13982 0.25612 0.13889 C 0.2526 0.13658 0.24896 0.13542 0.24544 0.13311 C 0.23997 0.12963 0.2306 0.12037 0.22513 0.11783 C 0.2237 0.11737 0.22214 0.1169 0.22083 0.11598 C 0.21536 0.1125 0.21016 0.10787 0.20469 0.10463 C 0.20365 0.10394 0.2026 0.10325 0.20156 0.10255 C 0.19128 0.09815 0.2013 0.10371 0.18867 0.09885 C 0.17982 0.09537 0.18333 0.0963 0.17682 0.09121 C 0.17513 0.08982 0.17318 0.08889 0.17148 0.0875 C 0.16966 0.08565 0.16797 0.08357 0.16615 0.08172 C 0.1582 0.07385 0.16406 0.08218 0.15326 0.06644 C 0.14427 0.05325 0.1556 0.06713 0.14687 0.05695 C 0.13984 0.04051 0.14714 0.05834 0.13724 0.02848 C 0.13594 0.02454 0.13424 0.02084 0.13294 0.0169 C 0.12578 -0.00439 0.12943 0.00325 0.12331 -0.00787 C 0.12292 -0.00972 0.12279 -0.0118 0.12227 -0.01342 C 0.11823 -0.02407 0.1181 -0.02338 0.11367 -0.0287 C 0.11263 -0.03194 0.11172 -0.03541 0.11042 -0.03819 C 0.10964 -0.04004 0.10807 -0.04027 0.10716 -0.04213 C 0.10651 -0.04375 0.10664 -0.04606 0.10612 -0.04791 C 0.10521 -0.05069 0.10391 -0.05277 0.10286 -0.05555 C 0.10143 -0.05925 0.09987 -0.06296 0.0987 -0.06689 C 0.09805 -0.06851 0.09805 -0.07083 0.09753 -0.07268 C 0.09622 -0.07847 0.09479 -0.08402 0.09323 -0.08981 C 0.09258 -0.09236 0.09167 -0.09467 0.09115 -0.09745 C 0.09062 -0.09976 0.09062 -0.10254 0.0901 -0.10486 C 0.08659 -0.11944 0.08893 -0.10231 0.08685 -0.11643 C 0.08294 -0.14259 0.0862 -0.1324 0.08151 -0.1449 C 0.07435 -0.18287 0.08151 -0.14305 0.0793 -0.25162 C 0.0793 -0.25231 0.07773 -0.26365 0.07721 -0.26504 C 0.07643 -0.26713 0.075 -0.26851 0.07396 -0.2706 C 0.06654 -0.28657 0.07799 -0.2655 0.06862 -0.28217 C 0.06641 -0.29375 0.0694 -0.28217 0.06224 -0.29351 C 0.06055 -0.29629 0.05951 -0.30023 0.05794 -0.303 C 0.05703 -0.30463 0.05573 -0.30555 0.05469 -0.30694 C 0.04766 -0.3162 0.05195 -0.31296 0.04609 -0.31643 C 0.0444 -0.31898 0.04245 -0.32129 0.04076 -0.32407 C 0.03763 -0.32893 0.03789 -0.33032 0.03424 -0.33356 C 0.03268 -0.33518 0.03073 -0.33588 0.02904 -0.33726 C 0.02708 -0.33912 0.02552 -0.34166 0.0237 -0.34305 C 0.02201 -0.34421 0.02005 -0.34444 0.01823 -0.3449 C 0.01367 -0.34629 0.00898 -0.34699 0.0043 -0.34884 C 0.00065 -0.35023 -0.00273 -0.35277 -0.00638 -0.35439 C -0.00781 -0.35532 -0.00924 -0.35578 -0.01068 -0.35648 C -0.02383 -0.35393 -0.03711 -0.35208 -0.05026 -0.34884 C -0.05326 -0.34814 -0.05911 -0.34282 -0.06211 -0.3412 C -0.06667 -0.33842 -0.07135 -0.33588 -0.07604 -0.33356 C -0.07995 -0.33148 -0.08385 -0.32939 -0.08776 -0.32777 C -0.09206 -0.32615 -0.10065 -0.32407 -0.10065 -0.32384 C -0.10391 -0.32152 -0.10703 -0.31875 -0.11029 -0.31643 C -0.11497 -0.31319 -0.11563 -0.31643 -0.11992 -0.30879 C -0.12383 -0.30185 -0.12813 -0.2949 -0.1306 -0.28588 C -0.1375 -0.26157 -0.13372 -0.27592 -0.14141 -0.24213 C -0.14479 -0.20601 -0.13971 -0.25601 -0.14453 -0.21921 C -0.14544 -0.21226 -0.14557 -0.20509 -0.14674 -0.19838 C -0.14844 -0.18726 -0.15156 -0.17708 -0.15313 -0.16597 C -0.15352 -0.16342 -0.15378 -0.16088 -0.1543 -0.15833 C -0.1582 -0.1368 -0.15482 -0.15949 -0.15742 -0.1412 C -0.15781 -0.13032 -0.15846 -0.11967 -0.15846 -0.10879 C -0.15846 -0.08981 -0.15794 -0.0706 -0.15742 -0.05162 C -0.15716 -0.04074 -0.15716 -0.02986 -0.15638 -0.01921 C -0.15612 -0.01597 -0.15482 -0.01296 -0.1543 -0.00972 C -0.15378 -0.00717 -0.15378 -0.00439 -0.15313 -0.00208 C -0.15195 0.00209 -0.15 0.00533 -0.14883 0.00926 C -0.14714 0.01575 -0.14688 0.01737 -0.14453 0.02269 C -0.14219 0.02848 -0.14049 0.03588 -0.13711 0.03982 C -0.13138 0.04653 -0.13646 0.04144 -0.12956 0.04561 C -0.11745 0.05278 -0.13021 0.04676 -0.11992 0.05116 C -0.11445 0.05602 -0.11615 0.0544 -0.11029 0.06065 C -0.10742 0.06389 -0.10469 0.0676 -0.10169 0.07037 C -0.10026 0.07153 -0.09883 0.07269 -0.0974 0.07408 C -0.08281 0.08843 -0.10391 0.06922 -0.08346 0.0875 C -0.08203 0.08866 -0.08073 0.09028 -0.07917 0.09121 C -0.07461 0.09399 -0.07708 0.0926 -0.07174 0.09514 C -0.06484 0.09445 -0.05547 0.09561 -0.04818 0.09121 C -0.04635 0.09005 -0.04466 0.08866 -0.04284 0.0875 C -0.0418 0.08681 -0.04063 0.08635 -0.03958 0.08542 C -0.03685 0.08311 -0.03307 0.07778 -0.02995 0.07593 C -0.02357 0.07223 -0.01484 0.07014 -0.00846 0.06829 C -0.00547 0.04653 -0.00977 0.07338 -0.00534 0.0551 C -0.00208 0.04167 -0.00716 0.05255 -0.00104 0.04167 C -0.00026 0.03912 0.00039 0.03658 0.00117 0.03403 C 0.00182 0.03218 0.00273 0.03033 0.00326 0.02848 C 0.00768 0.0125 0.00039 0.03334 0.00651 0.0169 C 0.00573 0.0132 0.0056 0.0088 0.0043 0.00556 C 0.00339 0.00278 2.08333E-7 -0.00023 2.08333E-7 -4.44444E-6 " pathEditMode="relative" rAng="0" ptsTypes="AAAAAAAAAAAAAAAAAAAAAAAAAAAAAAAAAAAAAAAAAAAAAAAAAAAAAAAAAAAAAAAAAAAAAAAAAAAAAAAAAAAAAAAAAAAAAAAAAAAAAAAAAAAAAAAAAAAAAAAAAAAAAAAAAAAAAAAAAAAAAAAAAAAAAAAAAAAAAAAAAAAAAAAAAAAAAAAAAAAAAAAAAAAAAAAAAAAAAAAAAAAAAAAAAAAAAAAAAAAAAAAAAAAAAAA">
                                      <p:cBhvr>
                                        <p:cTn id="6" dur="2000" fill="hold"/>
                                        <p:tgtEl>
                                          <p:spTgt spid="3">
                                            <p:txEl>
                                              <p:pRg st="0" end="0"/>
                                            </p:txEl>
                                          </p:spTgt>
                                        </p:tgtEl>
                                        <p:attrNameLst>
                                          <p:attrName>ppt_x</p:attrName>
                                          <p:attrName>ppt_y</p:attrName>
                                        </p:attrNameLst>
                                      </p:cBhvr>
                                      <p:rCtr x="45859" y="42292"/>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4349 -0.703 L -0.4349 -0.70277 C -0.43138 -0.70185 -0.42786 -0.70023 -0.42422 -0.6993 C -0.41784 -0.69768 -0.40495 -0.69537 -0.40495 -0.69513 C -0.40352 -0.6949 -0.40208 -0.69421 -0.40065 -0.69351 C -0.39896 -0.69282 -0.39714 -0.69259 -0.39531 -0.69166 C -0.3931 -0.6905 -0.39102 -0.68888 -0.38893 -0.68773 C -0.3875 -0.68726 -0.38607 -0.68657 -0.38464 -0.68588 C -0.38242 -0.68472 -0.38034 -0.68333 -0.37813 -0.68217 C -0.37708 -0.68148 -0.37591 -0.68101 -0.375 -0.68032 C -0.3694 -0.67523 -0.37227 -0.67708 -0.36641 -0.67453 C -0.35846 -0.67523 -0.35065 -0.67523 -0.34284 -0.67638 C -0.34167 -0.67662 -0.34063 -0.67777 -0.33958 -0.67824 C -0.33815 -0.67893 -0.33672 -0.67963 -0.33529 -0.68032 C -0.32096 -0.67963 -0.30677 -0.67939 -0.29245 -0.67824 C -0.29128 -0.67824 -0.29036 -0.67685 -0.28919 -0.67638 C -0.28776 -0.67569 -0.28633 -0.67523 -0.2849 -0.67453 C -0.28385 -0.67384 -0.28281 -0.67268 -0.28177 -0.67268 C -0.27031 -0.67152 -0.25885 -0.67129 -0.2474 -0.6706 C -0.24596 -0.67013 -0.24466 -0.66921 -0.24323 -0.66875 C -0.24063 -0.66805 -0.23815 -0.66782 -0.23568 -0.66689 C -0.23346 -0.66597 -0.23138 -0.66412 -0.2293 -0.66296 C -0.22253 -0.66018 -0.22643 -0.66157 -0.21745 -0.65925 C -0.21172 -0.65995 -0.20599 -0.65995 -0.20026 -0.66111 C -0.1974 -0.6618 -0.19466 -0.66388 -0.1918 -0.66504 C -0.18086 -0.66875 -0.19089 -0.66481 -0.1832 -0.66875 C -0.18177 -0.66944 -0.18021 -0.6699 -0.17891 -0.6706 C -0.1668 -0.67777 -0.17956 -0.67175 -0.16927 -0.67638 C -0.16393 -0.67569 -0.15846 -0.67569 -0.15313 -0.67453 C -0.15026 -0.67384 -0.14753 -0.67175 -0.14453 -0.6706 C -0.14206 -0.6699 -0.13958 -0.66944 -0.13711 -0.66875 C -0.13424 -0.6662 -0.13151 -0.66296 -0.12852 -0.66111 C -0.125 -0.65902 -0.125 -0.65879 -0.12096 -0.6574 C -0.11927 -0.65671 -0.11745 -0.65648 -0.11563 -0.65555 C -0.1138 -0.65439 -0.11224 -0.65231 -0.11029 -0.65162 C -0.10716 -0.65046 -0.10391 -0.65046 -0.10065 -0.64976 C -0.09635 -0.64861 -0.08776 -0.64583 -0.08776 -0.6456 C -0.07891 -0.64652 -0.06992 -0.64606 -0.06107 -0.64791 C -0.05977 -0.64814 -0.05898 -0.65092 -0.05781 -0.65162 C -0.05508 -0.65347 -0.05208 -0.6537 -0.04922 -0.65555 C -0.03958 -0.66111 -0.05078 -0.65763 -0.03958 -0.66296 C -0.03607 -0.66481 -0.03242 -0.66527 -0.02891 -0.66689 C -0.02747 -0.66759 -0.02604 -0.66851 -0.02461 -0.66875 C -0.01966 -0.66967 -0.01458 -0.67013 -0.00964 -0.6706 C -0.00781 -0.67199 -0.00612 -0.67361 -0.00417 -0.67453 C 2.08333E-7 -0.67662 0.00456 -0.67731 0.00859 -0.68032 C 0.00872 -0.68032 0.01589 -0.68564 0.01719 -0.68588 C 0.02109 -0.6868 0.025 -0.68726 0.02904 -0.68773 C 0.03841 -0.69213 0.02826 -0.68796 0.04505 -0.69166 C 0.04922 -0.69259 0.05013 -0.69328 0.05365 -0.69537 C 0.06081 -0.69421 0.06797 -0.69328 0.07513 -0.69166 C 0.07904 -0.69074 0.08294 -0.68865 0.08685 -0.68773 C 0.09505 -0.68611 0.11146 -0.68402 0.11146 -0.68379 C 0.12109 -0.68472 0.13086 -0.68449 0.14036 -0.68588 C 0.15312 -0.68773 0.14635 -0.68912 0.15547 -0.69351 C 0.15755 -0.69467 0.15977 -0.69444 0.16185 -0.69537 C 0.16406 -0.69652 0.16615 -0.69814 0.16823 -0.6993 C 0.17109 -0.70069 0.17396 -0.70185 0.17682 -0.703 L 0.18112 -0.70486 C 0.18581 -0.703 0.19518 -0.69907 0.19935 -0.69537 C 0.20078 -0.69421 0.20208 -0.69259 0.20365 -0.69166 C 0.20508 -0.69074 0.20651 -0.6905 0.20794 -0.68981 C 0.20898 -0.68912 0.21003 -0.68842 0.2112 -0.68773 C 0.21367 -0.68472 0.21719 -0.68055 0.21966 -0.67824 C 0.2207 -0.67731 0.22187 -0.67731 0.22292 -0.67638 C 0.22409 -0.67546 0.225 -0.67361 0.22617 -0.67268 C 0.22852 -0.67037 0.23125 -0.66898 0.23359 -0.66689 C 0.23477 -0.66597 0.23568 -0.66412 0.23685 -0.66296 C 0.23789 -0.66226 0.23906 -0.6618 0.2401 -0.66111 C 0.24193 -0.65995 0.24362 -0.65856 0.24544 -0.6574 C 0.24753 -0.65601 0.24974 -0.65486 0.25182 -0.65347 C 0.26823 -0.64305 0.24492 -0.65694 0.26367 -0.64583 C 0.26471 -0.64467 0.26562 -0.64305 0.2668 -0.64213 C 0.27357 -0.63726 0.27526 -0.63912 0.27969 -0.63263 C 0.28086 -0.63078 0.28177 -0.6287 0.28294 -0.62685 C 0.28398 -0.62546 0.28516 -0.62453 0.2862 -0.62314 C 0.28841 -0.61944 0.2901 -0.61481 0.29258 -0.61157 C 0.29401 -0.60972 0.29557 -0.6081 0.29687 -0.60601 C 0.29909 -0.60231 0.30091 -0.59791 0.30326 -0.59444 C 0.30508 -0.59189 0.30677 -0.58935 0.30859 -0.5868 C 0.31068 -0.58425 0.31302 -0.58217 0.3151 -0.57916 C 0.31706 -0.57638 0.31836 -0.57245 0.32044 -0.56967 C 0.32383 -0.56527 0.32786 -0.56273 0.33112 -0.55833 C 0.34102 -0.54513 0.32969 -0.56064 0.33971 -0.5449 C 0.34141 -0.54236 0.34323 -0.53981 0.34505 -0.53726 C 0.34609 -0.53588 0.3474 -0.53518 0.34831 -0.53356 C 0.34961 -0.53125 0.35039 -0.52824 0.35156 -0.52592 C 0.36055 -0.50763 0.35169 -0.52615 0.35898 -0.51458 C 0.36133 -0.51088 0.36328 -0.50694 0.36549 -0.503 C 0.36654 -0.50115 0.36784 -0.49953 0.36862 -0.49745 C 0.37161 -0.48935 0.36992 -0.49328 0.37396 -0.48588 C 0.37669 -0.47152 0.37305 -0.48935 0.37721 -0.47453 C 0.37969 -0.46597 0.37656 -0.47129 0.38047 -0.46296 C 0.38138 -0.46111 0.38268 -0.45949 0.38359 -0.4574 C 0.38477 -0.45486 0.38568 -0.45208 0.38685 -0.44976 C 0.38789 -0.44768 0.38906 -0.44606 0.3901 -0.44398 C 0.39089 -0.44236 0.39167 -0.44027 0.39219 -0.43819 C 0.39401 -0.43217 0.39232 -0.4324 0.39544 -0.42685 C 0.40052 -0.41782 0.39883 -0.42476 0.40299 -0.4155 C 0.40456 -0.4118 0.40547 -0.40717 0.40716 -0.40393 C 0.40833 -0.40208 0.40951 -0.40046 0.41042 -0.39838 C 0.41133 -0.39652 0.41172 -0.39421 0.41263 -0.39259 C 0.41354 -0.39097 0.41471 -0.39004 0.41576 -0.38888 L 0.42005 -0.37731 C 0.42083 -0.37546 0.42148 -0.37361 0.42227 -0.37152 C 0.42396 -0.36666 0.42591 -0.36157 0.4276 -0.35648 C 0.42865 -0.35324 0.42982 -0.35023 0.43086 -0.34699 C 0.43242 -0.3412 0.43333 -0.33518 0.43503 -0.32963 C 0.43633 -0.32592 0.44258 -0.31828 0.44362 -0.31643 C 0.44453 -0.31481 0.44492 -0.3125 0.44583 -0.31064 C 0.44974 -0.30208 0.4487 -0.3081 0.45117 -0.29745 C 0.45195 -0.29351 0.45234 -0.28958 0.45326 -0.28588 C 0.4582 -0.26851 0.45469 -0.28194 0.46081 -0.24791 C 0.46432 -0.22847 0.46133 -0.24375 0.4651 -0.2287 C 0.46589 -0.22569 0.46615 -0.22222 0.46719 -0.21921 C 0.46797 -0.21689 0.4694 -0.2155 0.47044 -0.21342 C 0.47109 -0.20902 0.47187 -0.20463 0.47253 -0.20023 C 0.47292 -0.19838 0.47318 -0.19629 0.4737 -0.19444 C 0.47812 -0.17685 0.47591 -0.18958 0.47799 -0.17546 C 0.47826 -0.16967 0.47852 -0.16388 0.47904 -0.15833 C 0.4793 -0.15578 0.47982 -0.15324 0.48008 -0.15069 C 0.4806 -0.14444 0.48073 -0.13796 0.48112 -0.13171 C 0.48151 -0.12662 0.4819 -0.12152 0.48229 -0.11643 C 0.48151 -0.09097 0.48385 -0.06458 0.48008 -0.04027 C 0.47695 -0.0206 0.46823 -0.00555 0.46185 0.01112 C 0.46107 0.01343 0.45964 0.01482 0.45859 0.0169 C 0.45169 0.03264 0.45664 0.02292 0.45221 0.03588 C 0.45091 0.03982 0.45013 0.04491 0.44792 0.04746 C 0.44336 0.05278 0.4418 0.05533 0.43724 0.0588 C 0.4362 0.05973 0.43503 0.06019 0.43398 0.06065 C 0.42214 0.08195 0.43815 0.0551 0.4276 0.06829 C 0.4224 0.075 0.41823 0.08426 0.41263 0.08936 C 0.4112 0.09051 0.40964 0.09144 0.40833 0.09306 C 0.40417 0.09838 0.40638 0.09908 0.40182 0.10255 C 0.39974 0.1044 0.3974 0.10463 0.39544 0.10649 C 0.39062 0.11088 0.39128 0.11042 0.38581 0.11412 C 0.38477 0.11482 0.38359 0.11528 0.38255 0.11598 C 0.38034 0.11783 0.37839 0.12014 0.37617 0.12176 C 0.36328 0.13125 0.37461 0.12176 0.36654 0.12732 C 0.36471 0.12871 0.36289 0.1301 0.3612 0.13125 C 0.36016 0.13195 0.35911 0.13287 0.35794 0.13311 C 0.34167 0.13658 0.32995 0.13727 0.31406 0.13889 C 0.30638 0.14213 0.3099 0.14098 0.29792 0.1426 C 0.29219 0.14352 0.28646 0.14399 0.28073 0.14468 C 0.27396 0.14399 0.26719 0.14422 0.26042 0.1426 C 0.25885 0.14237 0.25768 0.13982 0.25612 0.13889 C 0.2526 0.13658 0.24896 0.13542 0.24544 0.13311 C 0.23997 0.12963 0.2306 0.12037 0.22513 0.11783 C 0.2237 0.11737 0.22214 0.1169 0.22083 0.11598 C 0.21536 0.1125 0.21016 0.10787 0.20469 0.10463 C 0.20365 0.10394 0.2026 0.10325 0.20156 0.10255 C 0.19128 0.09815 0.2013 0.10371 0.18867 0.09885 C 0.17982 0.09537 0.18333 0.0963 0.17682 0.09121 C 0.17513 0.08982 0.17318 0.08889 0.17148 0.0875 C 0.16966 0.08565 0.16797 0.08357 0.16615 0.08172 C 0.1582 0.07385 0.16406 0.08218 0.15326 0.06644 C 0.14427 0.05325 0.1556 0.06713 0.14687 0.05695 C 0.13984 0.04051 0.14714 0.05834 0.13724 0.02848 C 0.13594 0.02454 0.13424 0.02084 0.13294 0.0169 C 0.12578 -0.00439 0.12943 0.00325 0.12331 -0.00787 C 0.12292 -0.00972 0.12279 -0.0118 0.12227 -0.01342 C 0.11823 -0.02407 0.1181 -0.02338 0.11367 -0.0287 C 0.11263 -0.03194 0.11172 -0.03541 0.11042 -0.03819 C 0.10964 -0.04004 0.10807 -0.04027 0.10716 -0.04213 C 0.10651 -0.04375 0.10664 -0.04606 0.10612 -0.04791 C 0.10521 -0.05069 0.10391 -0.05277 0.10286 -0.05555 C 0.10143 -0.05925 0.09987 -0.06296 0.0987 -0.06689 C 0.09805 -0.06851 0.09805 -0.07083 0.09753 -0.07268 C 0.09622 -0.07847 0.09479 -0.08402 0.09323 -0.08981 C 0.09258 -0.09236 0.09167 -0.09467 0.09115 -0.09745 C 0.09062 -0.09976 0.09062 -0.10254 0.0901 -0.10486 C 0.08659 -0.11944 0.08893 -0.10231 0.08685 -0.11643 C 0.08294 -0.14259 0.0862 -0.1324 0.08151 -0.1449 C 0.07435 -0.18287 0.08151 -0.14305 0.0793 -0.25162 C 0.0793 -0.25231 0.07773 -0.26365 0.07721 -0.26504 C 0.07643 -0.26713 0.075 -0.26851 0.07396 -0.2706 C 0.06654 -0.28657 0.07799 -0.2655 0.06862 -0.28217 C 0.06641 -0.29375 0.0694 -0.28217 0.06224 -0.29351 C 0.06055 -0.29629 0.05951 -0.30023 0.05794 -0.303 C 0.05703 -0.30463 0.05573 -0.30555 0.05469 -0.30694 C 0.04766 -0.3162 0.05195 -0.31296 0.04609 -0.31643 C 0.0444 -0.31898 0.04245 -0.32129 0.04076 -0.32407 C 0.03763 -0.32893 0.03789 -0.33032 0.03424 -0.33356 C 0.03268 -0.33518 0.03073 -0.33588 0.02904 -0.33726 C 0.02708 -0.33912 0.02552 -0.34166 0.0237 -0.34305 C 0.02201 -0.34421 0.02005 -0.34444 0.01823 -0.3449 C 0.01367 -0.34629 0.00898 -0.34699 0.0043 -0.34884 C 0.00065 -0.35023 -0.00273 -0.35277 -0.00638 -0.35439 C -0.00781 -0.35532 -0.00924 -0.35578 -0.01068 -0.35648 C -0.02383 -0.35393 -0.03711 -0.35208 -0.05026 -0.34884 C -0.05326 -0.34814 -0.05911 -0.34282 -0.06211 -0.3412 C -0.06667 -0.33842 -0.07135 -0.33588 -0.07604 -0.33356 C -0.07995 -0.33148 -0.08385 -0.32939 -0.08776 -0.32777 C -0.09206 -0.32615 -0.10065 -0.32407 -0.10065 -0.32384 C -0.10391 -0.32152 -0.10703 -0.31875 -0.11029 -0.31643 C -0.11497 -0.31319 -0.11563 -0.31643 -0.11992 -0.30879 C -0.12383 -0.30185 -0.12813 -0.2949 -0.1306 -0.28588 C -0.1375 -0.26157 -0.13372 -0.27592 -0.14141 -0.24213 C -0.14479 -0.20601 -0.13971 -0.25601 -0.14453 -0.21921 C -0.14544 -0.21226 -0.14557 -0.20509 -0.14674 -0.19838 C -0.14844 -0.18726 -0.15156 -0.17708 -0.15313 -0.16597 C -0.15352 -0.16342 -0.15378 -0.16088 -0.1543 -0.15833 C -0.1582 -0.1368 -0.15482 -0.15949 -0.15742 -0.1412 C -0.15781 -0.13032 -0.15846 -0.11967 -0.15846 -0.10879 C -0.15846 -0.08981 -0.15794 -0.0706 -0.15742 -0.05162 C -0.15716 -0.04074 -0.15716 -0.02986 -0.15638 -0.01921 C -0.15612 -0.01597 -0.15482 -0.01296 -0.1543 -0.00972 C -0.15378 -0.00717 -0.15378 -0.00439 -0.15313 -0.00208 C -0.15195 0.00209 -0.15 0.00533 -0.14883 0.00926 C -0.14714 0.01575 -0.14688 0.01737 -0.14453 0.02269 C -0.14219 0.02848 -0.14049 0.03588 -0.13711 0.03982 C -0.13138 0.04653 -0.13646 0.04144 -0.12956 0.04561 C -0.11745 0.05278 -0.13021 0.04676 -0.11992 0.05116 C -0.11445 0.05602 -0.11615 0.0544 -0.11029 0.06065 C -0.10742 0.06389 -0.10469 0.0676 -0.10169 0.07037 C -0.10026 0.07153 -0.09883 0.07269 -0.0974 0.07408 C -0.08281 0.08843 -0.10391 0.06922 -0.08346 0.0875 C -0.08203 0.08866 -0.08073 0.09028 -0.07917 0.09121 C -0.07461 0.09399 -0.07708 0.0926 -0.07174 0.09514 C -0.06484 0.09445 -0.05547 0.09561 -0.04818 0.09121 C -0.04635 0.09005 -0.04466 0.08866 -0.04284 0.0875 C -0.0418 0.08681 -0.04063 0.08635 -0.03958 0.08542 C -0.03685 0.08311 -0.03307 0.07778 -0.02995 0.07593 C -0.02357 0.07223 -0.01484 0.07014 -0.00846 0.06829 C -0.00547 0.04653 -0.00977 0.07338 -0.00534 0.0551 C -0.00208 0.04167 -0.00716 0.05255 -0.00104 0.04167 C -0.00026 0.03912 0.00039 0.03658 0.00117 0.03403 C 0.00182 0.03218 0.00273 0.03033 0.00326 0.02848 C 0.00768 0.0125 0.00039 0.03334 0.00651 0.0169 C 0.00573 0.0132 0.0056 0.0088 0.0043 0.00556 C 0.00339 0.00278 2.08333E-7 -0.00023 2.08333E-7 -4.44444E-6 " pathEditMode="relative" rAng="0" ptsTypes="AAAAAAAAAAAAAAAAAAAAAAAAAAAAAAAAAAAAAAAAAAAAAAAAAAAAAAAAAAAAAAAAAAAAAAAAAAAAAAAAAAAAAAAAAAAAAAAAAAAAAAAAAAAAAAAAAAAAAAAAAAAAAAAAAAAAAAAAAAAAAAAAAAAAAAAAAAAAAAAAAAAAAAAAAAAAAAAAAAAAAAAAAAAAAAAAAAAAAAAAAAAAAAAAAAAAAAAAAAAAAAAAAAAAAAA">
                                      <p:cBhvr>
                                        <p:cTn id="10" dur="2000" fill="hold"/>
                                        <p:tgtEl>
                                          <p:spTgt spid="3">
                                            <p:txEl>
                                              <p:pRg st="1" end="1"/>
                                            </p:txEl>
                                          </p:spTgt>
                                        </p:tgtEl>
                                        <p:attrNameLst>
                                          <p:attrName>ppt_x</p:attrName>
                                          <p:attrName>ppt_y</p:attrName>
                                        </p:attrNameLst>
                                      </p:cBhvr>
                                      <p:rCtr x="45859" y="4229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Giornata della Terra 2019, come rispettare il nostro Pianeta - In ..."/>
          <p:cNvPicPr>
            <a:picLocks noChangeAspect="1" noChangeArrowheads="1"/>
          </p:cNvPicPr>
          <p:nvPr/>
        </p:nvPicPr>
        <p:blipFill>
          <a:blip r:embed="rId3"/>
          <a:srcRect/>
          <a:stretch>
            <a:fillRect/>
          </a:stretch>
        </p:blipFill>
        <p:spPr bwMode="auto">
          <a:xfrm>
            <a:off x="0" y="-117566"/>
            <a:ext cx="12192000" cy="6858000"/>
          </a:xfrm>
          <a:prstGeom prst="rect">
            <a:avLst/>
          </a:prstGeom>
          <a:noFill/>
        </p:spPr>
      </p:pic>
      <p:sp>
        <p:nvSpPr>
          <p:cNvPr id="2" name="Titolo 1">
            <a:extLst>
              <a:ext uri="{FF2B5EF4-FFF2-40B4-BE49-F238E27FC236}">
                <a16:creationId xmlns:a16="http://schemas.microsoft.com/office/drawing/2014/main" id="{8B2AD4E1-0643-4C88-9E49-C2724AEB3568}"/>
              </a:ext>
            </a:extLst>
          </p:cNvPr>
          <p:cNvSpPr>
            <a:spLocks noGrp="1"/>
          </p:cNvSpPr>
          <p:nvPr>
            <p:ph type="title"/>
          </p:nvPr>
        </p:nvSpPr>
        <p:spPr>
          <a:xfrm>
            <a:off x="0" y="-499619"/>
            <a:ext cx="9172576" cy="1994946"/>
          </a:xfrm>
        </p:spPr>
        <p:txBody>
          <a:bodyPr rtlCol="0"/>
          <a:lstStyle/>
          <a:p>
            <a:pPr rtl="0"/>
            <a:r>
              <a:rPr lang="it-IT" dirty="0" smtClean="0">
                <a:solidFill>
                  <a:schemeClr val="accent5">
                    <a:lumMod val="75000"/>
                  </a:schemeClr>
                </a:solidFill>
              </a:rPr>
              <a:t>Cos'è La Giornata Della </a:t>
            </a:r>
            <a:r>
              <a:rPr lang="it-IT" dirty="0">
                <a:solidFill>
                  <a:schemeClr val="accent5">
                    <a:lumMod val="75000"/>
                  </a:schemeClr>
                </a:solidFill>
              </a:rPr>
              <a:t>T</a:t>
            </a:r>
            <a:r>
              <a:rPr lang="it-IT" dirty="0" smtClean="0">
                <a:solidFill>
                  <a:schemeClr val="accent5">
                    <a:lumMod val="75000"/>
                  </a:schemeClr>
                </a:solidFill>
              </a:rPr>
              <a:t>erra?</a:t>
            </a:r>
            <a:endParaRPr lang="it-IT" dirty="0">
              <a:solidFill>
                <a:schemeClr val="accent5">
                  <a:lumMod val="75000"/>
                </a:schemeClr>
              </a:solidFill>
            </a:endParaRPr>
          </a:p>
        </p:txBody>
      </p:sp>
      <p:sp>
        <p:nvSpPr>
          <p:cNvPr id="3" name="Segnaposto contenuto 2">
            <a:extLst>
              <a:ext uri="{FF2B5EF4-FFF2-40B4-BE49-F238E27FC236}">
                <a16:creationId xmlns:a16="http://schemas.microsoft.com/office/drawing/2014/main" id="{F8D322E9-A7EC-465F-93FE-BAA394728626}"/>
              </a:ext>
            </a:extLst>
          </p:cNvPr>
          <p:cNvSpPr>
            <a:spLocks noGrp="1"/>
          </p:cNvSpPr>
          <p:nvPr>
            <p:ph idx="1"/>
          </p:nvPr>
        </p:nvSpPr>
        <p:spPr>
          <a:xfrm>
            <a:off x="0" y="1065229"/>
            <a:ext cx="9455085" cy="4885491"/>
          </a:xfrm>
          <a:noFill/>
          <a:ln>
            <a:noFill/>
          </a:ln>
        </p:spPr>
        <p:style>
          <a:lnRef idx="0">
            <a:scrgbClr r="0" g="0" b="0"/>
          </a:lnRef>
          <a:fillRef idx="0">
            <a:scrgbClr r="0" g="0" b="0"/>
          </a:fillRef>
          <a:effectRef idx="0">
            <a:scrgbClr r="0" g="0" b="0"/>
          </a:effectRef>
          <a:fontRef idx="minor">
            <a:schemeClr val="dk1"/>
          </a:fontRef>
        </p:style>
        <p:txBody>
          <a:bodyPr rtlCol="0">
            <a:normAutofit fontScale="62500" lnSpcReduction="20000"/>
          </a:bodyPr>
          <a:lstStyle/>
          <a:p>
            <a:r>
              <a:rPr lang="it-IT" sz="3400" b="1" dirty="0" smtClean="0">
                <a:solidFill>
                  <a:schemeClr val="tx1">
                    <a:lumMod val="95000"/>
                    <a:lumOff val="5000"/>
                  </a:schemeClr>
                </a:solidFill>
              </a:rPr>
              <a:t>La Giornata mondiale della Terra è diventata la </a:t>
            </a:r>
            <a:r>
              <a:rPr lang="it-IT" sz="3400" b="1" dirty="0" smtClean="0">
                <a:solidFill>
                  <a:schemeClr val="accent5">
                    <a:lumMod val="75000"/>
                  </a:schemeClr>
                </a:solidFill>
              </a:rPr>
              <a:t>Settimana mondiale della Terra: </a:t>
            </a:r>
            <a:r>
              <a:rPr lang="it-IT" sz="3400" b="1" dirty="0" smtClean="0">
                <a:solidFill>
                  <a:schemeClr val="tx1">
                    <a:lumMod val="95000"/>
                    <a:lumOff val="5000"/>
                  </a:schemeClr>
                </a:solidFill>
              </a:rPr>
              <a:t>nei giorni vicini al 22 aprile,</a:t>
            </a:r>
            <a:r>
              <a:rPr lang="it-IT" sz="3400" b="1" dirty="0" smtClean="0">
                <a:solidFill>
                  <a:schemeClr val="accent5">
                    <a:lumMod val="75000"/>
                  </a:schemeClr>
                </a:solidFill>
              </a:rPr>
              <a:t> numerose  comunità  festeggiano per un’intera  settimana  con  attività  incentrate  sulle  tematiche  ambientali</a:t>
            </a:r>
            <a:r>
              <a:rPr lang="it-IT" sz="3400" b="1" dirty="0" smtClean="0">
                <a:solidFill>
                  <a:schemeClr val="tx1">
                    <a:lumMod val="95000"/>
                    <a:lumOff val="5000"/>
                  </a:schemeClr>
                </a:solidFill>
              </a:rPr>
              <a:t> più attuali. Gli eventi vengono utilizzati per sensibilizzare l’opinione pubblica sulle tematiche della sostenibilità, e dagli attivisti, per fare analisi degli scenari odierni e proporre soluzioni concrete. Nel 2017, durante la Settimana della Terra e in aperto contrasto con le nuove “politiche negazioniste” di Trump,  si è svolta in decine di città, la </a:t>
            </a:r>
            <a:r>
              <a:rPr lang="it-IT" sz="3400" b="1" dirty="0" smtClean="0">
                <a:solidFill>
                  <a:schemeClr val="accent5">
                    <a:lumMod val="75000"/>
                  </a:schemeClr>
                </a:solidFill>
              </a:rPr>
              <a:t>Marcia per la Scienza</a:t>
            </a:r>
            <a:r>
              <a:rPr lang="it-IT" sz="3400" b="1" dirty="0" smtClean="0">
                <a:solidFill>
                  <a:schemeClr val="tx1">
                    <a:lumMod val="95000"/>
                    <a:lumOff val="5000"/>
                  </a:schemeClr>
                </a:solidFill>
              </a:rPr>
              <a:t>, seguita dalla mobilitazione popolare del clima (29 aprile 2017).</a:t>
            </a:r>
          </a:p>
          <a:p>
            <a:r>
              <a:rPr lang="it-IT" sz="3400" b="1" dirty="0" smtClean="0">
                <a:solidFill>
                  <a:schemeClr val="tx1">
                    <a:lumMod val="95000"/>
                    <a:lumOff val="5000"/>
                  </a:schemeClr>
                </a:solidFill>
              </a:rPr>
              <a:t>Nell’ambito dell’</a:t>
            </a:r>
            <a:r>
              <a:rPr lang="it-IT" sz="3400" b="1" dirty="0" err="1" smtClean="0">
                <a:solidFill>
                  <a:schemeClr val="tx1">
                    <a:lumMod val="95000"/>
                    <a:lumOff val="5000"/>
                  </a:schemeClr>
                </a:solidFill>
              </a:rPr>
              <a:t>Earth</a:t>
            </a:r>
            <a:r>
              <a:rPr lang="it-IT" sz="3400" b="1" dirty="0" smtClean="0">
                <a:solidFill>
                  <a:schemeClr val="tx1">
                    <a:lumMod val="95000"/>
                    <a:lumOff val="5000"/>
                  </a:schemeClr>
                </a:solidFill>
              </a:rPr>
              <a:t> </a:t>
            </a:r>
            <a:r>
              <a:rPr lang="it-IT" sz="3400" b="1" dirty="0" err="1" smtClean="0">
                <a:solidFill>
                  <a:schemeClr val="tx1">
                    <a:lumMod val="95000"/>
                    <a:lumOff val="5000"/>
                  </a:schemeClr>
                </a:solidFill>
              </a:rPr>
              <a:t>Day</a:t>
            </a:r>
            <a:r>
              <a:rPr lang="it-IT" sz="3400" b="1" dirty="0" smtClean="0">
                <a:solidFill>
                  <a:schemeClr val="tx1">
                    <a:lumMod val="95000"/>
                    <a:lumOff val="5000"/>
                  </a:schemeClr>
                </a:solidFill>
              </a:rPr>
              <a:t> Network, </a:t>
            </a:r>
            <a:r>
              <a:rPr lang="it-IT" sz="3400" b="1" dirty="0" smtClean="0">
                <a:solidFill>
                  <a:schemeClr val="accent5">
                    <a:lumMod val="75000"/>
                  </a:schemeClr>
                </a:solidFill>
              </a:rPr>
              <a:t>“</a:t>
            </a:r>
            <a:r>
              <a:rPr lang="it-IT" sz="3400" b="1" dirty="0" err="1" smtClean="0">
                <a:solidFill>
                  <a:schemeClr val="accent5">
                    <a:lumMod val="75000"/>
                  </a:schemeClr>
                </a:solidFill>
              </a:rPr>
              <a:t>Earth</a:t>
            </a:r>
            <a:r>
              <a:rPr lang="it-IT" sz="3400" b="1" dirty="0" smtClean="0">
                <a:solidFill>
                  <a:schemeClr val="accent5">
                    <a:lumMod val="75000"/>
                  </a:schemeClr>
                </a:solidFill>
              </a:rPr>
              <a:t> </a:t>
            </a:r>
            <a:r>
              <a:rPr lang="it-IT" sz="3400" b="1" dirty="0" err="1" smtClean="0">
                <a:solidFill>
                  <a:schemeClr val="accent5">
                    <a:lumMod val="75000"/>
                  </a:schemeClr>
                </a:solidFill>
              </a:rPr>
              <a:t>Day</a:t>
            </a:r>
            <a:r>
              <a:rPr lang="it-IT" sz="3400" b="1" dirty="0" smtClean="0">
                <a:solidFill>
                  <a:schemeClr val="accent5">
                    <a:lumMod val="75000"/>
                  </a:schemeClr>
                </a:solidFill>
              </a:rPr>
              <a:t> Italia”</a:t>
            </a:r>
            <a:r>
              <a:rPr lang="it-IT" sz="2400" b="1" dirty="0" smtClean="0">
                <a:solidFill>
                  <a:schemeClr val="accent5">
                    <a:lumMod val="75000"/>
                  </a:schemeClr>
                </a:solidFill>
              </a:rPr>
              <a:t> </a:t>
            </a:r>
            <a:r>
              <a:rPr lang="it-IT" sz="3400" b="1" dirty="0" smtClean="0">
                <a:solidFill>
                  <a:schemeClr val="accent5">
                    <a:lumMod val="75000"/>
                  </a:schemeClr>
                </a:solidFill>
              </a:rPr>
              <a:t>è considerato uno dei migliori comitati organizzativi, </a:t>
            </a:r>
            <a:r>
              <a:rPr lang="it-IT" sz="3400" b="1" dirty="0" smtClean="0">
                <a:solidFill>
                  <a:schemeClr val="tx1">
                    <a:lumMod val="95000"/>
                    <a:lumOff val="5000"/>
                  </a:schemeClr>
                </a:solidFill>
              </a:rPr>
              <a:t>tanto che nel 2015 l’organizzazione italiana è divenuta sede europea del network internazionale. L’edizione del 2016 ha rappresentato un momento di straordinaria importanza per </a:t>
            </a:r>
            <a:r>
              <a:rPr lang="it-IT" sz="3400" b="1" dirty="0" err="1" smtClean="0">
                <a:solidFill>
                  <a:schemeClr val="tx1">
                    <a:lumMod val="95000"/>
                    <a:lumOff val="5000"/>
                  </a:schemeClr>
                </a:solidFill>
              </a:rPr>
              <a:t>Earth</a:t>
            </a:r>
            <a:r>
              <a:rPr lang="it-IT" sz="3400" b="1" dirty="0" smtClean="0">
                <a:solidFill>
                  <a:schemeClr val="tx1">
                    <a:lumMod val="95000"/>
                    <a:lumOff val="5000"/>
                  </a:schemeClr>
                </a:solidFill>
              </a:rPr>
              <a:t> </a:t>
            </a:r>
            <a:r>
              <a:rPr lang="it-IT" sz="3400" b="1" dirty="0" err="1" smtClean="0">
                <a:solidFill>
                  <a:schemeClr val="tx1">
                    <a:lumMod val="95000"/>
                    <a:lumOff val="5000"/>
                  </a:schemeClr>
                </a:solidFill>
              </a:rPr>
              <a:t>Day</a:t>
            </a:r>
            <a:r>
              <a:rPr lang="it-IT" sz="3400" b="1" dirty="0" smtClean="0">
                <a:solidFill>
                  <a:schemeClr val="tx1">
                    <a:lumMod val="95000"/>
                    <a:lumOff val="5000"/>
                  </a:schemeClr>
                </a:solidFill>
              </a:rPr>
              <a:t> Italia, grazie al succedersi di eventi importanti fra cui l’eccezionale visita a sorpresa di Papa Francesco e il collegamento in live streaming con il Ministro Galletti da New York, in occasione della storica firma del primo accordo universale sul cambiamento climatico.</a:t>
            </a:r>
          </a:p>
          <a:p>
            <a:pPr rtl="0"/>
            <a:endParaRPr lang="it-IT" dirty="0" smtClean="0"/>
          </a:p>
        </p:txBody>
      </p:sp>
    </p:spTree>
    <p:extLst>
      <p:ext uri="{BB962C8B-B14F-4D97-AF65-F5344CB8AC3E}">
        <p14:creationId xmlns:p14="http://schemas.microsoft.com/office/powerpoint/2010/main" val="325549988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4" presetClass="exit" presetSubtype="10" fill="hold" grpId="0" nodeType="clickEffect">
                                  <p:stCondLst>
                                    <p:cond delay="0"/>
                                  </p:stCondLst>
                                  <p:childTnLst>
                                    <p:animEffect transition="out" filter="randombar(horizontal)">
                                      <p:cBhvr>
                                        <p:cTn id="10" dur="500"/>
                                        <p:tgtEl>
                                          <p:spTgt spid="3">
                                            <p:txEl>
                                              <p:pRg st="0" end="0"/>
                                            </p:txEl>
                                          </p:spTgt>
                                        </p:tgtEl>
                                      </p:cBhvr>
                                    </p:animEffect>
                                    <p:set>
                                      <p:cBhvr>
                                        <p:cTn id="11"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4" presetClass="exit" presetSubtype="10" fill="hold" grpId="0" nodeType="clickEffect">
                                  <p:stCondLst>
                                    <p:cond delay="0"/>
                                  </p:stCondLst>
                                  <p:childTnLst>
                                    <p:animEffect transition="out" filter="randombar(horizontal)">
                                      <p:cBhvr>
                                        <p:cTn id="15" dur="500"/>
                                        <p:tgtEl>
                                          <p:spTgt spid="3">
                                            <p:txEl>
                                              <p:pRg st="1" end="1"/>
                                            </p:txEl>
                                          </p:spTgt>
                                        </p:tgtEl>
                                      </p:cBhvr>
                                    </p:animEffect>
                                    <p:set>
                                      <p:cBhvr>
                                        <p:cTn id="16"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0" descr="Giornata Mondiale della Terra: le frasi più belle | DiLei"/>
          <p:cNvPicPr>
            <a:picLocks noChangeAspect="1" noChangeArrowheads="1"/>
          </p:cNvPicPr>
          <p:nvPr/>
        </p:nvPicPr>
        <p:blipFill>
          <a:blip r:embed="rId3"/>
          <a:srcRect/>
          <a:stretch>
            <a:fillRect/>
          </a:stretch>
        </p:blipFill>
        <p:spPr bwMode="auto">
          <a:xfrm>
            <a:off x="0" y="0"/>
            <a:ext cx="12192000" cy="6858000"/>
          </a:xfrm>
          <a:prstGeom prst="rect">
            <a:avLst/>
          </a:prstGeom>
          <a:noFill/>
        </p:spPr>
      </p:pic>
      <p:sp>
        <p:nvSpPr>
          <p:cNvPr id="2" name="Titolo 1">
            <a:extLst>
              <a:ext uri="{FF2B5EF4-FFF2-40B4-BE49-F238E27FC236}">
                <a16:creationId xmlns:a16="http://schemas.microsoft.com/office/drawing/2014/main" id="{0FB4734D-CEF0-4372-A67F-6BE687D6B0D7}"/>
              </a:ext>
            </a:extLst>
          </p:cNvPr>
          <p:cNvSpPr>
            <a:spLocks noGrp="1"/>
          </p:cNvSpPr>
          <p:nvPr>
            <p:ph type="title"/>
          </p:nvPr>
        </p:nvSpPr>
        <p:spPr>
          <a:xfrm>
            <a:off x="2705492" y="0"/>
            <a:ext cx="9172576" cy="1225484"/>
          </a:xfrm>
        </p:spPr>
        <p:txBody>
          <a:bodyPr rtlCol="0"/>
          <a:lstStyle/>
          <a:p>
            <a:pPr rtl="0"/>
            <a:r>
              <a:rPr lang="it-IT" dirty="0" smtClean="0"/>
              <a:t>Presentazione</a:t>
            </a:r>
            <a:endParaRPr lang="it-IT" dirty="0"/>
          </a:p>
        </p:txBody>
      </p:sp>
      <p:sp>
        <p:nvSpPr>
          <p:cNvPr id="3" name="Segnaposto contenuto 2">
            <a:extLst>
              <a:ext uri="{FF2B5EF4-FFF2-40B4-BE49-F238E27FC236}">
                <a16:creationId xmlns:a16="http://schemas.microsoft.com/office/drawing/2014/main" id="{6CD1FD88-1DF5-4CB5-97CD-1BF062D3DAAF}"/>
              </a:ext>
            </a:extLst>
          </p:cNvPr>
          <p:cNvSpPr>
            <a:spLocks noGrp="1"/>
          </p:cNvSpPr>
          <p:nvPr>
            <p:ph idx="1"/>
          </p:nvPr>
        </p:nvSpPr>
        <p:spPr>
          <a:xfrm>
            <a:off x="3" y="1140647"/>
            <a:ext cx="7447172" cy="4913771"/>
          </a:xfrm>
        </p:spPr>
        <p:txBody>
          <a:bodyPr rtlCol="0">
            <a:normAutofit fontScale="85000" lnSpcReduction="20000"/>
          </a:bodyPr>
          <a:lstStyle/>
          <a:p>
            <a:r>
              <a:rPr lang="it-IT" b="1" dirty="0" smtClean="0">
                <a:solidFill>
                  <a:srgbClr val="FF0000"/>
                </a:solidFill>
              </a:rPr>
              <a:t>Un appello per cambiare il nostro modo di vivere e sentire il Pianeta. Lo firmano,in occasione della 50esima Giornata Mondiale della Terra personalità del mondo della cultura, della scienza e dell’ecologia. Con un messaggio chiaro: «Mai più come prima». E’ un documento per alzare l’impegno civile a difesa dell’ambiente e della salute a partire dall’emergenza coronavirus che ci tiene relegati nelle nostre case e che quest’anno comporterà una celebrazione diversa della Giornata internazionale dedicata alla nostra casa comune: è stata </a:t>
            </a:r>
            <a:r>
              <a:rPr lang="it-IT" b="1" dirty="0" smtClean="0">
                <a:solidFill>
                  <a:srgbClr val="FFC000"/>
                </a:solidFill>
              </a:rPr>
              <a:t>una maratona multimediale</a:t>
            </a:r>
            <a:r>
              <a:rPr lang="it-IT" b="1" dirty="0" smtClean="0">
                <a:solidFill>
                  <a:srgbClr val="FF0000"/>
                </a:solidFill>
              </a:rPr>
              <a:t>, come ha raccontato Sara </a:t>
            </a:r>
            <a:r>
              <a:rPr lang="it-IT" b="1" dirty="0" err="1" smtClean="0">
                <a:solidFill>
                  <a:srgbClr val="FF0000"/>
                </a:solidFill>
              </a:rPr>
              <a:t>Gandolfi</a:t>
            </a:r>
            <a:r>
              <a:rPr lang="it-IT" b="1" dirty="0" smtClean="0">
                <a:solidFill>
                  <a:srgbClr val="FF0000"/>
                </a:solidFill>
              </a:rPr>
              <a:t> sul </a:t>
            </a:r>
            <a:r>
              <a:rPr lang="it-IT" b="1" i="1" dirty="0" smtClean="0">
                <a:solidFill>
                  <a:srgbClr val="FF0000"/>
                </a:solidFill>
              </a:rPr>
              <a:t>Corriere della Sera</a:t>
            </a:r>
            <a:r>
              <a:rPr lang="it-IT" b="1" dirty="0" smtClean="0">
                <a:solidFill>
                  <a:srgbClr val="FF0000"/>
                </a:solidFill>
              </a:rPr>
              <a:t>, con 75 mila partner in 193 Paesi collegati e uniti dall’</a:t>
            </a:r>
            <a:r>
              <a:rPr lang="it-IT" b="1" dirty="0" err="1" smtClean="0">
                <a:solidFill>
                  <a:srgbClr val="FF0000"/>
                </a:solidFill>
              </a:rPr>
              <a:t>hashtag</a:t>
            </a:r>
            <a:r>
              <a:rPr lang="it-IT" b="1" dirty="0" smtClean="0">
                <a:solidFill>
                  <a:srgbClr val="FF0000"/>
                </a:solidFill>
              </a:rPr>
              <a:t> </a:t>
            </a:r>
            <a:r>
              <a:rPr lang="it-IT" b="1" dirty="0" err="1" smtClean="0">
                <a:solidFill>
                  <a:srgbClr val="FFC000"/>
                </a:solidFill>
              </a:rPr>
              <a:t>#OnePeopleOnePlanet</a:t>
            </a:r>
            <a:r>
              <a:rPr lang="it-IT" b="1" dirty="0" smtClean="0">
                <a:solidFill>
                  <a:srgbClr val="FF0000"/>
                </a:solidFill>
              </a:rPr>
              <a:t>. E è stata celebrata anche con una speciale udienza in streaming di papa Francesco, a 5 anni dalla sua enciclica ambientalista </a:t>
            </a:r>
            <a:r>
              <a:rPr lang="it-IT" b="1" dirty="0" smtClean="0">
                <a:solidFill>
                  <a:srgbClr val="FFC000"/>
                </a:solidFill>
              </a:rPr>
              <a:t>«</a:t>
            </a:r>
            <a:r>
              <a:rPr lang="it-IT" b="1" dirty="0" err="1" smtClean="0">
                <a:solidFill>
                  <a:srgbClr val="FFC000"/>
                </a:solidFill>
              </a:rPr>
              <a:t>Laudato</a:t>
            </a:r>
            <a:r>
              <a:rPr lang="it-IT" b="1" dirty="0" smtClean="0">
                <a:solidFill>
                  <a:srgbClr val="FFC000"/>
                </a:solidFill>
              </a:rPr>
              <a:t> </a:t>
            </a:r>
            <a:r>
              <a:rPr lang="it-IT" b="1" dirty="0" err="1" smtClean="0">
                <a:solidFill>
                  <a:srgbClr val="FFC000"/>
                </a:solidFill>
              </a:rPr>
              <a:t>si’</a:t>
            </a:r>
            <a:r>
              <a:rPr lang="it-IT" b="1" dirty="0" smtClean="0">
                <a:solidFill>
                  <a:srgbClr val="FFC000"/>
                </a:solidFill>
              </a:rPr>
              <a:t>»</a:t>
            </a:r>
          </a:p>
          <a:p>
            <a:pPr rtl="0">
              <a:buNone/>
            </a:pPr>
            <a:endParaRPr lang="it-IT" dirty="0" smtClean="0"/>
          </a:p>
          <a:p>
            <a:pPr rtl="0"/>
            <a:endParaRPr lang="it-IT" dirty="0"/>
          </a:p>
        </p:txBody>
      </p:sp>
    </p:spTree>
    <p:extLst>
      <p:ext uri="{BB962C8B-B14F-4D97-AF65-F5344CB8AC3E}">
        <p14:creationId xmlns:p14="http://schemas.microsoft.com/office/powerpoint/2010/main" val="18525139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6" presetClass="exit" presetSubtype="21" fill="hold" grpId="0" nodeType="clickEffect">
                                  <p:stCondLst>
                                    <p:cond delay="0"/>
                                  </p:stCondLst>
                                  <p:childTnLst>
                                    <p:animEffect transition="out" filter="barn(inVertical)">
                                      <p:cBhvr>
                                        <p:cTn id="10" dur="500"/>
                                        <p:tgtEl>
                                          <p:spTgt spid="3">
                                            <p:txEl>
                                              <p:pRg st="0" end="0"/>
                                            </p:txEl>
                                          </p:spTgt>
                                        </p:tgtEl>
                                      </p:cBhvr>
                                    </p:animEffect>
                                    <p:set>
                                      <p:cBhvr>
                                        <p:cTn id="11"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36" name="Picture 20" descr="https://www.terranuova.it/var/terranuova/storage/images/news/ambiente/giornata-della-terra.-la-preghiera-civile-degli-scienziati-e-attivisti-mai-piu-come-prima/1548794-1-ita-IT/Giornata-della-Terra.-La-preghiera-civile-degli-scienziati-e-attivisti-Mai-piu-come-prima_articleimage.jpg"/>
          <p:cNvPicPr>
            <a:picLocks noChangeAspect="1" noChangeArrowheads="1"/>
          </p:cNvPicPr>
          <p:nvPr/>
        </p:nvPicPr>
        <p:blipFill>
          <a:blip r:embed="rId3"/>
          <a:srcRect/>
          <a:stretch>
            <a:fillRect/>
          </a:stretch>
        </p:blipFill>
        <p:spPr bwMode="auto">
          <a:xfrm>
            <a:off x="0" y="4"/>
            <a:ext cx="12192000" cy="6857999"/>
          </a:xfrm>
          <a:prstGeom prst="rect">
            <a:avLst/>
          </a:prstGeom>
          <a:noFill/>
        </p:spPr>
      </p:pic>
      <p:sp>
        <p:nvSpPr>
          <p:cNvPr id="2" name="Titolo 1">
            <a:extLst>
              <a:ext uri="{FF2B5EF4-FFF2-40B4-BE49-F238E27FC236}">
                <a16:creationId xmlns:a16="http://schemas.microsoft.com/office/drawing/2014/main" id="{EA21B739-3D86-4A84-82C6-4ED9C27647A0}"/>
              </a:ext>
            </a:extLst>
          </p:cNvPr>
          <p:cNvSpPr>
            <a:spLocks noGrp="1"/>
          </p:cNvSpPr>
          <p:nvPr>
            <p:ph type="title"/>
          </p:nvPr>
        </p:nvSpPr>
        <p:spPr/>
        <p:txBody>
          <a:bodyPr rtlCol="0"/>
          <a:lstStyle/>
          <a:p>
            <a:pPr rtl="0"/>
            <a:r>
              <a:rPr lang="it-IT" dirty="0" smtClean="0"/>
              <a:t>Storia Della </a:t>
            </a:r>
            <a:r>
              <a:rPr lang="it-IT" dirty="0"/>
              <a:t>G</a:t>
            </a:r>
            <a:r>
              <a:rPr lang="it-IT" dirty="0" smtClean="0"/>
              <a:t>iornata </a:t>
            </a:r>
            <a:r>
              <a:rPr lang="it-IT" dirty="0"/>
              <a:t>D</a:t>
            </a:r>
            <a:r>
              <a:rPr lang="it-IT" dirty="0" smtClean="0"/>
              <a:t>ella </a:t>
            </a:r>
            <a:r>
              <a:rPr lang="it-IT" dirty="0"/>
              <a:t>T</a:t>
            </a:r>
            <a:r>
              <a:rPr lang="it-IT" dirty="0" smtClean="0"/>
              <a:t>erra</a:t>
            </a:r>
            <a:endParaRPr lang="it-IT" dirty="0"/>
          </a:p>
        </p:txBody>
      </p:sp>
      <p:sp>
        <p:nvSpPr>
          <p:cNvPr id="3" name="Segnaposto contenuto 2">
            <a:extLst>
              <a:ext uri="{FF2B5EF4-FFF2-40B4-BE49-F238E27FC236}">
                <a16:creationId xmlns:a16="http://schemas.microsoft.com/office/drawing/2014/main" id="{C5A8FF76-985C-4C2F-AB5E-10031855D273}"/>
              </a:ext>
            </a:extLst>
          </p:cNvPr>
          <p:cNvSpPr>
            <a:spLocks noGrp="1"/>
          </p:cNvSpPr>
          <p:nvPr>
            <p:ph idx="1"/>
          </p:nvPr>
        </p:nvSpPr>
        <p:spPr>
          <a:xfrm>
            <a:off x="121763" y="1168928"/>
            <a:ext cx="10515600" cy="5055173"/>
          </a:xfrm>
        </p:spPr>
        <p:txBody>
          <a:bodyPr rtlCol="0">
            <a:normAutofit fontScale="77500" lnSpcReduction="20000"/>
          </a:bodyPr>
          <a:lstStyle/>
          <a:p>
            <a:r>
              <a:rPr lang="it-IT" b="1" dirty="0" smtClean="0">
                <a:solidFill>
                  <a:schemeClr val="accent4">
                    <a:lumMod val="60000"/>
                    <a:lumOff val="40000"/>
                  </a:schemeClr>
                </a:solidFill>
              </a:rPr>
              <a:t>La storia della Giornata mondiale della Terra, dunque, inizia a prendere forma con uno </a:t>
            </a:r>
            <a:r>
              <a:rPr lang="it-IT" b="1" dirty="0" err="1" smtClean="0">
                <a:solidFill>
                  <a:schemeClr val="accent4">
                    <a:lumMod val="60000"/>
                    <a:lumOff val="40000"/>
                  </a:schemeClr>
                </a:solidFill>
              </a:rPr>
              <a:t>sversamento</a:t>
            </a:r>
            <a:r>
              <a:rPr lang="it-IT" b="1" dirty="0" smtClean="0">
                <a:solidFill>
                  <a:schemeClr val="accent4">
                    <a:lumMod val="60000"/>
                    <a:lumOff val="40000"/>
                  </a:schemeClr>
                </a:solidFill>
              </a:rPr>
              <a:t> che fu dovuto ad una esplosione avvenuta il 28 gennaio 1969, a 10 km dalla costa, nel giacimento petrolifero offshore di </a:t>
            </a:r>
            <a:r>
              <a:rPr lang="it-IT" b="1" dirty="0" err="1" smtClean="0">
                <a:solidFill>
                  <a:schemeClr val="accent4">
                    <a:lumMod val="60000"/>
                    <a:lumOff val="40000"/>
                  </a:schemeClr>
                </a:solidFill>
              </a:rPr>
              <a:t>Dos</a:t>
            </a:r>
            <a:r>
              <a:rPr lang="it-IT" b="1" dirty="0" smtClean="0">
                <a:solidFill>
                  <a:schemeClr val="accent4">
                    <a:lumMod val="60000"/>
                    <a:lumOff val="40000"/>
                  </a:schemeClr>
                </a:solidFill>
              </a:rPr>
              <a:t> </a:t>
            </a:r>
            <a:r>
              <a:rPr lang="it-IT" b="1" dirty="0" err="1" smtClean="0">
                <a:solidFill>
                  <a:schemeClr val="accent4">
                    <a:lumMod val="60000"/>
                    <a:lumOff val="40000"/>
                  </a:schemeClr>
                </a:solidFill>
              </a:rPr>
              <a:t>Cuadras</a:t>
            </a:r>
            <a:r>
              <a:rPr lang="it-IT" b="1" dirty="0" smtClean="0">
                <a:solidFill>
                  <a:schemeClr val="accent4">
                    <a:lumMod val="60000"/>
                    <a:lumOff val="40000"/>
                  </a:schemeClr>
                </a:solidFill>
              </a:rPr>
              <a:t>. In dieci giorni, circa 100.000 barili di petrolio grezzo si riversarono nelle acque e sulle spiagge di Santa Barbara, contaminando anche la costa che corre da </a:t>
            </a:r>
            <a:r>
              <a:rPr lang="it-IT" b="1" dirty="0" err="1" smtClean="0">
                <a:solidFill>
                  <a:schemeClr val="accent4">
                    <a:lumMod val="60000"/>
                    <a:lumOff val="40000"/>
                  </a:schemeClr>
                </a:solidFill>
              </a:rPr>
              <a:t>Goleta</a:t>
            </a:r>
            <a:r>
              <a:rPr lang="it-IT" b="1" dirty="0" smtClean="0">
                <a:solidFill>
                  <a:schemeClr val="accent4">
                    <a:lumMod val="60000"/>
                    <a:lumOff val="40000"/>
                  </a:schemeClr>
                </a:solidFill>
              </a:rPr>
              <a:t> fino a Ventura. La fuoriuscita ebbe un impatto significativo sulla vita marina, uccidendo circa 3.500 tra uccelli marini, delfini, foche e leoni marini.</a:t>
            </a:r>
          </a:p>
          <a:p>
            <a:r>
              <a:rPr lang="it-IT" b="1" dirty="0" smtClean="0">
                <a:solidFill>
                  <a:schemeClr val="accent4">
                    <a:lumMod val="60000"/>
                    <a:lumOff val="40000"/>
                  </a:schemeClr>
                </a:solidFill>
              </a:rPr>
              <a:t>L’indignazione pubblica provocata dalla fuoriuscita, che ricevette una grande copertura mediatica in USA, portò alla nascita di numerose norme per la salvaguardia ambientale, promosse in particolare dal senatore democratico </a:t>
            </a:r>
            <a:r>
              <a:rPr lang="it-IT" b="1" dirty="0" err="1" smtClean="0">
                <a:solidFill>
                  <a:schemeClr val="accent4">
                    <a:lumMod val="60000"/>
                    <a:lumOff val="40000"/>
                  </a:schemeClr>
                </a:solidFill>
              </a:rPr>
              <a:t>Gaylord</a:t>
            </a:r>
            <a:r>
              <a:rPr lang="it-IT" b="1" dirty="0" smtClean="0">
                <a:solidFill>
                  <a:schemeClr val="accent4">
                    <a:lumMod val="60000"/>
                    <a:lumOff val="40000"/>
                  </a:schemeClr>
                </a:solidFill>
              </a:rPr>
              <a:t> Nelson, che pensò di organizzare una serie di incontri e conferenze dedicate all’ambiente. Ed ecco che, il 22 aprile del 1970, la storia della Giornata mondiale della Terra ha inizio. Milioni di cittadini americani si riversarono per le strade delle principali città statunitensi creando, al contempo, l’</a:t>
            </a:r>
            <a:r>
              <a:rPr lang="it-IT" b="1" dirty="0" err="1" smtClean="0">
                <a:solidFill>
                  <a:schemeClr val="accent4">
                    <a:lumMod val="60000"/>
                    <a:lumOff val="40000"/>
                  </a:schemeClr>
                </a:solidFill>
              </a:rPr>
              <a:t>Earth</a:t>
            </a:r>
            <a:r>
              <a:rPr lang="it-IT" b="1" dirty="0" smtClean="0">
                <a:solidFill>
                  <a:schemeClr val="accent4">
                    <a:lumMod val="60000"/>
                    <a:lumOff val="40000"/>
                  </a:schemeClr>
                </a:solidFill>
              </a:rPr>
              <a:t> </a:t>
            </a:r>
            <a:r>
              <a:rPr lang="it-IT" b="1" dirty="0" err="1" smtClean="0">
                <a:solidFill>
                  <a:schemeClr val="accent4">
                    <a:lumMod val="60000"/>
                    <a:lumOff val="40000"/>
                  </a:schemeClr>
                </a:solidFill>
              </a:rPr>
              <a:t>Day</a:t>
            </a:r>
            <a:r>
              <a:rPr lang="it-IT" b="1" dirty="0" smtClean="0">
                <a:solidFill>
                  <a:schemeClr val="accent4">
                    <a:lumMod val="60000"/>
                    <a:lumOff val="40000"/>
                  </a:schemeClr>
                </a:solidFill>
              </a:rPr>
              <a:t> Network, un’organizzazione internazionale per coordinare le diverse iniziative dedicate all’ambiente durante tutto l’anno.</a:t>
            </a:r>
          </a:p>
          <a:p>
            <a:r>
              <a:rPr lang="it-IT" b="1" dirty="0" smtClean="0">
                <a:solidFill>
                  <a:schemeClr val="accent4">
                    <a:lumMod val="60000"/>
                    <a:lumOff val="40000"/>
                  </a:schemeClr>
                </a:solidFill>
              </a:rPr>
              <a:t> Il 26 febbraio del 1971, l’allora segretario delle Nazioni Unite, </a:t>
            </a:r>
            <a:r>
              <a:rPr lang="it-IT" b="1" dirty="0" err="1" smtClean="0">
                <a:solidFill>
                  <a:schemeClr val="accent4">
                    <a:lumMod val="60000"/>
                    <a:lumOff val="40000"/>
                  </a:schemeClr>
                </a:solidFill>
              </a:rPr>
              <a:t>Maha</a:t>
            </a:r>
            <a:r>
              <a:rPr lang="it-IT" b="1" dirty="0" smtClean="0">
                <a:solidFill>
                  <a:schemeClr val="accent4">
                    <a:lumMod val="60000"/>
                    <a:lumOff val="40000"/>
                  </a:schemeClr>
                </a:solidFill>
              </a:rPr>
              <a:t> </a:t>
            </a:r>
            <a:r>
              <a:rPr lang="it-IT" b="1" dirty="0" err="1" smtClean="0">
                <a:solidFill>
                  <a:schemeClr val="accent4">
                    <a:lumMod val="60000"/>
                    <a:lumOff val="40000"/>
                  </a:schemeClr>
                </a:solidFill>
              </a:rPr>
              <a:t>Thray</a:t>
            </a:r>
            <a:r>
              <a:rPr lang="it-IT" b="1" dirty="0" smtClean="0">
                <a:solidFill>
                  <a:schemeClr val="accent4">
                    <a:lumMod val="60000"/>
                    <a:lumOff val="40000"/>
                  </a:schemeClr>
                </a:solidFill>
              </a:rPr>
              <a:t> </a:t>
            </a:r>
            <a:r>
              <a:rPr lang="it-IT" b="1" dirty="0" err="1" smtClean="0">
                <a:solidFill>
                  <a:schemeClr val="accent4">
                    <a:lumMod val="60000"/>
                    <a:lumOff val="40000"/>
                  </a:schemeClr>
                </a:solidFill>
              </a:rPr>
              <a:t>Sithu</a:t>
            </a:r>
            <a:r>
              <a:rPr lang="it-IT" b="1" dirty="0" smtClean="0">
                <a:solidFill>
                  <a:schemeClr val="accent4">
                    <a:lumMod val="60000"/>
                    <a:lumOff val="40000"/>
                  </a:schemeClr>
                </a:solidFill>
              </a:rPr>
              <a:t> U </a:t>
            </a:r>
            <a:r>
              <a:rPr lang="it-IT" b="1" dirty="0" err="1" smtClean="0">
                <a:solidFill>
                  <a:schemeClr val="accent4">
                    <a:lumMod val="60000"/>
                    <a:lumOff val="40000"/>
                  </a:schemeClr>
                </a:solidFill>
              </a:rPr>
              <a:t>Thant</a:t>
            </a:r>
            <a:r>
              <a:rPr lang="it-IT" b="1" dirty="0" smtClean="0">
                <a:solidFill>
                  <a:schemeClr val="accent4">
                    <a:lumMod val="60000"/>
                    <a:lumOff val="40000"/>
                  </a:schemeClr>
                </a:solidFill>
              </a:rPr>
              <a:t>, ufficializzò la nascita della Giornata mondiale della Terra, che portò all’organizzazione del Summit della Terra a Rio de Janeiro nel 1992, il primo grande incontro mondiale dei capi di Stato sull’ambiente a cui parteciparono 172 paesi.</a:t>
            </a:r>
          </a:p>
          <a:p>
            <a:pPr rtl="0"/>
            <a:endParaRPr lang="it-IT" dirty="0"/>
          </a:p>
        </p:txBody>
      </p:sp>
      <p:sp>
        <p:nvSpPr>
          <p:cNvPr id="9218" name="AutoShape 2" descr="blob:https://web.whatsapp.com/2da72591-72a2-4c5d-91a8-2598906030b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220" name="AutoShape 4" descr="blob:https://web.whatsapp.com/2da72591-72a2-4c5d-91a8-2598906030b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222" name="AutoShape 6" descr="blob:https://web.whatsapp.com/2da72591-72a2-4c5d-91a8-2598906030b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224" name="AutoShape 8" descr="blob:https://web.whatsapp.com/2da72591-72a2-4c5d-91a8-2598906030b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226" name="AutoShape 10" descr="blob:https://web.whatsapp.com/2da72591-72a2-4c5d-91a8-2598906030b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228" name="AutoShape 12" descr="blob:https://web.whatsapp.com/2da72591-72a2-4c5d-91a8-2598906030b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230" name="AutoShape 14" descr="blob:https://web.whatsapp.com/2da72591-72a2-4c5d-91a8-2598906030b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232" name="AutoShape 16" descr="blob:https://web.whatsapp.com/2da72591-72a2-4c5d-91a8-2598906030b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9234" name="AutoShape 18" descr="blob:https://web.whatsapp.com/2da72591-72a2-4c5d-91a8-2598906030b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59454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0" end="0"/>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1" end="1"/>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2" end="2"/>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7182" name="Picture 14" descr="Giornata della Terra 2020: il 22 aprile ricorre il suo 50 ..."/>
          <p:cNvPicPr>
            <a:picLocks noChangeAspect="1" noChangeArrowheads="1"/>
          </p:cNvPicPr>
          <p:nvPr/>
        </p:nvPicPr>
        <p:blipFill>
          <a:blip r:embed="rId4"/>
          <a:srcRect/>
          <a:stretch>
            <a:fillRect/>
          </a:stretch>
        </p:blipFill>
        <p:spPr bwMode="auto">
          <a:xfrm>
            <a:off x="-1" y="0"/>
            <a:ext cx="12192001" cy="6858000"/>
          </a:xfrm>
          <a:prstGeom prst="rect">
            <a:avLst/>
          </a:prstGeom>
          <a:noFill/>
        </p:spPr>
      </p:pic>
      <p:sp>
        <p:nvSpPr>
          <p:cNvPr id="2" name="Titolo 1">
            <a:extLst>
              <a:ext uri="{FF2B5EF4-FFF2-40B4-BE49-F238E27FC236}">
                <a16:creationId xmlns:a16="http://schemas.microsoft.com/office/drawing/2014/main" id="{56DBE3E6-5A5E-4463-8DB0-F3CF9C324778}"/>
              </a:ext>
            </a:extLst>
          </p:cNvPr>
          <p:cNvSpPr>
            <a:spLocks noGrp="1"/>
          </p:cNvSpPr>
          <p:nvPr>
            <p:ph type="title"/>
          </p:nvPr>
        </p:nvSpPr>
        <p:spPr>
          <a:xfrm>
            <a:off x="838200" y="160340"/>
            <a:ext cx="8610600" cy="1325563"/>
          </a:xfrm>
        </p:spPr>
        <p:txBody>
          <a:bodyPr rtlCol="0"/>
          <a:lstStyle/>
          <a:p>
            <a:pPr rtl="0"/>
            <a:r>
              <a:rPr lang="it-IT" dirty="0" smtClean="0"/>
              <a:t>Attività Della </a:t>
            </a:r>
            <a:r>
              <a:rPr lang="it-IT" dirty="0"/>
              <a:t>G</a:t>
            </a:r>
            <a:r>
              <a:rPr lang="it-IT" dirty="0" smtClean="0"/>
              <a:t>iornata Della </a:t>
            </a:r>
            <a:r>
              <a:rPr lang="it-IT" dirty="0"/>
              <a:t>T</a:t>
            </a:r>
            <a:r>
              <a:rPr lang="it-IT" dirty="0" smtClean="0"/>
              <a:t>erra</a:t>
            </a:r>
            <a:endParaRPr lang="it-IT" dirty="0"/>
          </a:p>
        </p:txBody>
      </p:sp>
      <p:sp>
        <p:nvSpPr>
          <p:cNvPr id="3" name="Segnaposto contenuto 2">
            <a:extLst>
              <a:ext uri="{FF2B5EF4-FFF2-40B4-BE49-F238E27FC236}">
                <a16:creationId xmlns:a16="http://schemas.microsoft.com/office/drawing/2014/main" id="{98407322-EE47-461A-937E-D8B74ADFB3D0}"/>
              </a:ext>
            </a:extLst>
          </p:cNvPr>
          <p:cNvSpPr>
            <a:spLocks noGrp="1"/>
          </p:cNvSpPr>
          <p:nvPr>
            <p:ph idx="1"/>
          </p:nvPr>
        </p:nvSpPr>
        <p:spPr>
          <a:xfrm>
            <a:off x="0" y="1159497"/>
            <a:ext cx="10515600" cy="4970332"/>
          </a:xfrm>
        </p:spPr>
        <p:txBody>
          <a:bodyPr rtlCol="0">
            <a:normAutofit fontScale="85000" lnSpcReduction="10000"/>
          </a:bodyPr>
          <a:lstStyle/>
          <a:p>
            <a:r>
              <a:rPr lang="it-IT" b="1" dirty="0" smtClean="0">
                <a:solidFill>
                  <a:srgbClr val="FFC000"/>
                </a:solidFill>
              </a:rPr>
              <a:t>In occasione dell' </a:t>
            </a:r>
            <a:r>
              <a:rPr lang="it-IT" b="1" dirty="0" err="1" smtClean="0">
                <a:solidFill>
                  <a:srgbClr val="FFC000"/>
                </a:solidFill>
              </a:rPr>
              <a:t>Earth</a:t>
            </a:r>
            <a:r>
              <a:rPr lang="it-IT" b="1" dirty="0" smtClean="0">
                <a:solidFill>
                  <a:srgbClr val="FFC000"/>
                </a:solidFill>
              </a:rPr>
              <a:t> </a:t>
            </a:r>
            <a:r>
              <a:rPr lang="it-IT" b="1" dirty="0" err="1" smtClean="0">
                <a:solidFill>
                  <a:srgbClr val="FFC000"/>
                </a:solidFill>
              </a:rPr>
              <a:t>Day</a:t>
            </a:r>
            <a:r>
              <a:rPr lang="it-IT" b="1" dirty="0" smtClean="0">
                <a:solidFill>
                  <a:srgbClr val="FFC000"/>
                </a:solidFill>
              </a:rPr>
              <a:t>, sono tante le celebrità che hanno celebrato il nostro pianeta con un post sui social: da Gisele Bundchen a Leonardo Di Caprio a Jennifer Lopez. Esprimendo amore e gratitudine, chiedendo rispetto e </a:t>
            </a:r>
            <a:r>
              <a:rPr lang="it-IT" b="1" dirty="0" err="1" smtClean="0">
                <a:solidFill>
                  <a:srgbClr val="FFC000"/>
                </a:solidFill>
              </a:rPr>
              <a:t>protezione.È</a:t>
            </a:r>
            <a:r>
              <a:rPr lang="it-IT" b="1" dirty="0" smtClean="0">
                <a:solidFill>
                  <a:srgbClr val="FFC000"/>
                </a:solidFill>
              </a:rPr>
              <a:t> la nostra casa: rispettiamola, amiamola, proteggiamola. È un grande coro d’amore quello che si è levato da parte delle star per il nostro pianeta in occasione della Giornata Mondiale della Terra. Da Gisele Bundchen a Jennifer Lopez, da Leonardo Di Caprio a Cindy Crawford e Patrick </a:t>
            </a:r>
            <a:r>
              <a:rPr lang="it-IT" b="1" dirty="0" err="1" smtClean="0">
                <a:solidFill>
                  <a:srgbClr val="FFC000"/>
                </a:solidFill>
              </a:rPr>
              <a:t>Dempsey</a:t>
            </a:r>
            <a:r>
              <a:rPr lang="it-IT" b="1" dirty="0" smtClean="0">
                <a:solidFill>
                  <a:srgbClr val="FFC000"/>
                </a:solidFill>
              </a:rPr>
              <a:t>: tutti hanno omaggiato Madre Terra in una giornata che, quest’anno, è stata più significativa delle altre</a:t>
            </a:r>
            <a:r>
              <a:rPr lang="it-IT" sz="3100" b="1" dirty="0" smtClean="0">
                <a:solidFill>
                  <a:srgbClr val="FFC000"/>
                </a:solidFill>
              </a:rPr>
              <a:t>. In occasione della 50esima Giornata della Terra, il 22 aprile, la giovane attivista svedese Greta </a:t>
            </a:r>
            <a:r>
              <a:rPr lang="it-IT" sz="3100" b="1" dirty="0" err="1" smtClean="0">
                <a:solidFill>
                  <a:srgbClr val="FFC000"/>
                </a:solidFill>
              </a:rPr>
              <a:t>Thunberg</a:t>
            </a:r>
            <a:r>
              <a:rPr lang="it-IT" sz="3100" b="1" dirty="0" smtClean="0">
                <a:solidFill>
                  <a:srgbClr val="FFC000"/>
                </a:solidFill>
              </a:rPr>
              <a:t> e il direttore dell'Istituto di ricerca sull'impatto climatico di Potsdam in Germania Johan </a:t>
            </a:r>
            <a:r>
              <a:rPr lang="it-IT" sz="3100" b="1" dirty="0" err="1" smtClean="0">
                <a:solidFill>
                  <a:srgbClr val="FFC000"/>
                </a:solidFill>
              </a:rPr>
              <a:t>Rockström</a:t>
            </a:r>
            <a:r>
              <a:rPr lang="it-IT" sz="3100" b="1" dirty="0" smtClean="0">
                <a:solidFill>
                  <a:srgbClr val="FFC000"/>
                </a:solidFill>
              </a:rPr>
              <a:t> "si sono incontrati in videoconferenza" per una conversazione digitale sui temi del coraggio, della solidarietà e delle opportunità in tempi di crisi. L'incontro è stato trasmesso su </a:t>
            </a:r>
            <a:r>
              <a:rPr lang="it-IT" sz="3100" b="1" dirty="0" err="1" smtClean="0">
                <a:solidFill>
                  <a:srgbClr val="FFC000"/>
                </a:solidFill>
              </a:rPr>
              <a:t>Facebook</a:t>
            </a:r>
            <a:r>
              <a:rPr lang="it-IT" sz="3100" b="1" dirty="0" smtClean="0">
                <a:solidFill>
                  <a:srgbClr val="FFC000"/>
                </a:solidFill>
              </a:rPr>
              <a:t>, </a:t>
            </a:r>
            <a:r>
              <a:rPr lang="it-IT" sz="3100" b="1" dirty="0" err="1" smtClean="0">
                <a:solidFill>
                  <a:srgbClr val="FFC000"/>
                </a:solidFill>
              </a:rPr>
              <a:t>Youtube</a:t>
            </a:r>
            <a:r>
              <a:rPr lang="it-IT" sz="3100" b="1" dirty="0" smtClean="0">
                <a:solidFill>
                  <a:srgbClr val="FFC000"/>
                </a:solidFill>
              </a:rPr>
              <a:t> e </a:t>
            </a:r>
            <a:r>
              <a:rPr lang="it-IT" sz="3100" b="1" dirty="0" err="1" smtClean="0">
                <a:solidFill>
                  <a:srgbClr val="FFC000"/>
                </a:solidFill>
              </a:rPr>
              <a:t>sukl</a:t>
            </a:r>
            <a:r>
              <a:rPr lang="it-IT" sz="3100" b="1" dirty="0" smtClean="0">
                <a:solidFill>
                  <a:srgbClr val="FFC000"/>
                </a:solidFill>
              </a:rPr>
              <a:t> sito </a:t>
            </a:r>
            <a:r>
              <a:rPr lang="it-IT" sz="3100" b="1" dirty="0" err="1" smtClean="0">
                <a:solidFill>
                  <a:srgbClr val="FFC000"/>
                </a:solidFill>
              </a:rPr>
              <a:t>nobelprize.org</a:t>
            </a:r>
            <a:r>
              <a:rPr lang="it-IT" sz="3100" b="1" dirty="0" smtClean="0">
                <a:solidFill>
                  <a:srgbClr val="FFC000"/>
                </a:solidFill>
              </a:rPr>
              <a:t> dal Museo del Premio Nobel a Stoccolma. </a:t>
            </a:r>
            <a:endParaRPr lang="it-IT" sz="3100" b="1" dirty="0">
              <a:solidFill>
                <a:srgbClr val="FFC000"/>
              </a:solidFill>
            </a:endParaRPr>
          </a:p>
        </p:txBody>
      </p:sp>
      <p:sp>
        <p:nvSpPr>
          <p:cNvPr id="7170" name="AutoShape 2" descr="blob:https://web.whatsapp.com/f0bcb095-510f-447a-8f15-9fc92305e8a8"/>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7172" name="AutoShape 4" descr="blob:https://web.whatsapp.com/f0bcb095-510f-447a-8f15-9fc92305e8a8"/>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7174" name="AutoShape 6" descr="blob:https://web.whatsapp.com/f0bcb095-510f-447a-8f15-9fc92305e8a8"/>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7176" name="AutoShape 8" descr="blob:https://web.whatsapp.com/f0bcb095-510f-447a-8f15-9fc92305e8a8"/>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7178" name="AutoShape 10" descr="blob:https://web.whatsapp.com/f0bcb095-510f-447a-8f15-9fc92305e8a8"/>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7180" name="AutoShape 12" descr="blob:https://web.whatsapp.com/f0bcb095-510f-447a-8f15-9fc92305e8a8"/>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4710629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Giornata Mondiale della Terra: le iniziative 2020 - Mamma in Viaggio"/>
          <p:cNvPicPr>
            <a:picLocks noChangeAspect="1" noChangeArrowheads="1"/>
          </p:cNvPicPr>
          <p:nvPr/>
        </p:nvPicPr>
        <p:blipFill>
          <a:blip r:embed="rId3"/>
          <a:srcRect/>
          <a:stretch>
            <a:fillRect/>
          </a:stretch>
        </p:blipFill>
        <p:spPr bwMode="auto">
          <a:xfrm>
            <a:off x="0" y="0"/>
            <a:ext cx="12192000" cy="6858000"/>
          </a:xfrm>
          <a:prstGeom prst="rect">
            <a:avLst/>
          </a:prstGeom>
          <a:noFill/>
        </p:spPr>
      </p:pic>
      <p:sp>
        <p:nvSpPr>
          <p:cNvPr id="2" name="Titolo 1">
            <a:extLst>
              <a:ext uri="{FF2B5EF4-FFF2-40B4-BE49-F238E27FC236}">
                <a16:creationId xmlns:a16="http://schemas.microsoft.com/office/drawing/2014/main" id="{C33F4ED6-95B6-45CA-9318-D5C6D107AB69}"/>
              </a:ext>
            </a:extLst>
          </p:cNvPr>
          <p:cNvSpPr>
            <a:spLocks noGrp="1"/>
          </p:cNvSpPr>
          <p:nvPr>
            <p:ph type="title"/>
          </p:nvPr>
        </p:nvSpPr>
        <p:spPr>
          <a:xfrm>
            <a:off x="838200" y="160340"/>
            <a:ext cx="8458200" cy="1325563"/>
          </a:xfrm>
        </p:spPr>
        <p:txBody>
          <a:bodyPr rtlCol="0"/>
          <a:lstStyle/>
          <a:p>
            <a:pPr rtl="0"/>
            <a:r>
              <a:rPr lang="it-IT" dirty="0" smtClean="0"/>
              <a:t>Il progetto di </a:t>
            </a:r>
            <a:r>
              <a:rPr lang="it-IT" dirty="0" err="1" smtClean="0"/>
              <a:t>Treedom</a:t>
            </a:r>
            <a:endParaRPr lang="it-IT" dirty="0"/>
          </a:p>
        </p:txBody>
      </p:sp>
      <p:sp>
        <p:nvSpPr>
          <p:cNvPr id="3" name="Segnaposto contenuto 2">
            <a:extLst>
              <a:ext uri="{FF2B5EF4-FFF2-40B4-BE49-F238E27FC236}">
                <a16:creationId xmlns:a16="http://schemas.microsoft.com/office/drawing/2014/main" id="{E84E5DA1-F8B9-4937-9464-997FD4F08F17}"/>
              </a:ext>
            </a:extLst>
          </p:cNvPr>
          <p:cNvSpPr>
            <a:spLocks noGrp="1"/>
          </p:cNvSpPr>
          <p:nvPr>
            <p:ph idx="1"/>
          </p:nvPr>
        </p:nvSpPr>
        <p:spPr>
          <a:xfrm>
            <a:off x="0" y="1357464"/>
            <a:ext cx="10515600" cy="5008039"/>
          </a:xfrm>
        </p:spPr>
        <p:txBody>
          <a:bodyPr rtlCol="0">
            <a:normAutofit/>
          </a:bodyPr>
          <a:lstStyle/>
          <a:p>
            <a:r>
              <a:rPr lang="it-IT" b="1" dirty="0" smtClean="0">
                <a:solidFill>
                  <a:srgbClr val="FFFF00"/>
                </a:solidFill>
              </a:rPr>
              <a:t>In occasione della Giornata sono tante le iniziative e le campagne in programma. Tra queste il progetto portato avanti da </a:t>
            </a:r>
            <a:r>
              <a:rPr lang="it-IT" b="1" dirty="0" err="1" smtClean="0">
                <a:solidFill>
                  <a:srgbClr val="FFFF00"/>
                </a:solidFill>
              </a:rPr>
              <a:t>Treedom</a:t>
            </a:r>
            <a:r>
              <a:rPr lang="it-IT" b="1" dirty="0" smtClean="0">
                <a:solidFill>
                  <a:srgbClr val="FFFF00"/>
                </a:solidFill>
              </a:rPr>
              <a:t>, la piattaforma web che permette di piantare un albero a distanza e di seguire online il percorso di crescita. L'obiettivo della campagna, secondo quanto si legge sul portale di </a:t>
            </a:r>
            <a:r>
              <a:rPr lang="it-IT" b="1" dirty="0" err="1" smtClean="0">
                <a:solidFill>
                  <a:srgbClr val="FFFF00"/>
                </a:solidFill>
              </a:rPr>
              <a:t>Treedom</a:t>
            </a:r>
            <a:r>
              <a:rPr lang="it-IT" b="1" dirty="0" smtClean="0">
                <a:solidFill>
                  <a:srgbClr val="FFFF00"/>
                </a:solidFill>
              </a:rPr>
              <a:t>, è dare vita a una grande foresta grazie al contributo di quante più persone possibili. L'idea alla base dell'iniziativa è che "ogni cambiamento è fatto di singole azioni". Già dal 15 aprile è </a:t>
            </a:r>
            <a:r>
              <a:rPr lang="it-IT" b="1" dirty="0" err="1" smtClean="0">
                <a:solidFill>
                  <a:srgbClr val="FFFF00"/>
                </a:solidFill>
              </a:rPr>
              <a:t>onilne</a:t>
            </a:r>
            <a:r>
              <a:rPr lang="it-IT" b="1" dirty="0" smtClean="0">
                <a:solidFill>
                  <a:srgbClr val="FFFF00"/>
                </a:solidFill>
              </a:rPr>
              <a:t> il video prodotto da </a:t>
            </a:r>
            <a:r>
              <a:rPr lang="it-IT" b="1" dirty="0" err="1" smtClean="0">
                <a:solidFill>
                  <a:srgbClr val="FFFF00"/>
                </a:solidFill>
              </a:rPr>
              <a:t>Treedom</a:t>
            </a:r>
            <a:r>
              <a:rPr lang="it-IT" b="1" dirty="0" smtClean="0">
                <a:solidFill>
                  <a:srgbClr val="FFFF00"/>
                </a:solidFill>
              </a:rPr>
              <a:t> per promuovere la campagna e ogni mille visualizzazioni l'organizzazione pianterà un albero.</a:t>
            </a:r>
          </a:p>
          <a:p>
            <a:pPr rtl="0"/>
            <a:endParaRPr lang="it-IT" dirty="0" smtClean="0"/>
          </a:p>
          <a:p>
            <a:pPr rtl="0"/>
            <a:endParaRPr lang="it-IT" dirty="0"/>
          </a:p>
        </p:txBody>
      </p:sp>
    </p:spTree>
    <p:extLst>
      <p:ext uri="{BB962C8B-B14F-4D97-AF65-F5344CB8AC3E}">
        <p14:creationId xmlns:p14="http://schemas.microsoft.com/office/powerpoint/2010/main" val="365797379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0" end="0"/>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30629"/>
            <a:ext cx="5257800" cy="6570617"/>
          </a:xfrm>
        </p:spPr>
        <p:txBody>
          <a:bodyPr>
            <a:normAutofit/>
          </a:bodyPr>
          <a:lstStyle/>
          <a:p>
            <a:pPr marL="0" indent="0">
              <a:buNone/>
            </a:pPr>
            <a:r>
              <a:rPr lang="it-IT" dirty="0" smtClean="0"/>
              <a:t>Elaborato da:</a:t>
            </a:r>
          </a:p>
          <a:p>
            <a:r>
              <a:rPr lang="it-IT" dirty="0" err="1" smtClean="0"/>
              <a:t>Aluffi</a:t>
            </a:r>
            <a:r>
              <a:rPr lang="it-IT" dirty="0" smtClean="0"/>
              <a:t> Alessandro Rosario</a:t>
            </a:r>
          </a:p>
          <a:p>
            <a:r>
              <a:rPr lang="it-IT" dirty="0" err="1" smtClean="0"/>
              <a:t>Capasso</a:t>
            </a:r>
            <a:r>
              <a:rPr lang="it-IT" dirty="0" smtClean="0"/>
              <a:t> Fabiana</a:t>
            </a:r>
          </a:p>
          <a:p>
            <a:r>
              <a:rPr lang="it-IT" dirty="0" smtClean="0"/>
              <a:t>Cascone Katia</a:t>
            </a:r>
          </a:p>
          <a:p>
            <a:r>
              <a:rPr lang="it-IT" dirty="0" smtClean="0"/>
              <a:t>Cicalese Francesca</a:t>
            </a:r>
          </a:p>
          <a:p>
            <a:r>
              <a:rPr lang="it-IT" dirty="0" smtClean="0"/>
              <a:t>Cuccurullo Nicole</a:t>
            </a:r>
          </a:p>
          <a:p>
            <a:r>
              <a:rPr lang="it-IT" dirty="0" smtClean="0"/>
              <a:t>Di Natale Francesco</a:t>
            </a:r>
          </a:p>
          <a:p>
            <a:r>
              <a:rPr lang="it-IT" dirty="0" smtClean="0"/>
              <a:t>Ingenito Salvatore</a:t>
            </a:r>
          </a:p>
          <a:p>
            <a:r>
              <a:rPr lang="it-IT" dirty="0" smtClean="0"/>
              <a:t>Lombardi Maria Antonietta</a:t>
            </a:r>
          </a:p>
          <a:p>
            <a:r>
              <a:rPr lang="it-IT" dirty="0" smtClean="0"/>
              <a:t>Maiello Chiara </a:t>
            </a:r>
          </a:p>
          <a:p>
            <a:r>
              <a:rPr lang="it-IT" dirty="0" err="1" smtClean="0"/>
              <a:t>Micari</a:t>
            </a:r>
            <a:r>
              <a:rPr lang="it-IT" dirty="0" smtClean="0"/>
              <a:t> Stefano </a:t>
            </a:r>
          </a:p>
          <a:p>
            <a:pPr marL="285750" indent="-285750"/>
            <a:endParaRPr lang="it-IT" dirty="0"/>
          </a:p>
        </p:txBody>
      </p:sp>
      <p:sp>
        <p:nvSpPr>
          <p:cNvPr id="4" name="Rettangolo 3"/>
          <p:cNvSpPr/>
          <p:nvPr/>
        </p:nvSpPr>
        <p:spPr>
          <a:xfrm>
            <a:off x="6096000" y="569004"/>
            <a:ext cx="6096000" cy="5693866"/>
          </a:xfrm>
          <a:prstGeom prst="rect">
            <a:avLst/>
          </a:prstGeom>
        </p:spPr>
        <p:txBody>
          <a:bodyPr>
            <a:spAutoFit/>
          </a:bodyPr>
          <a:lstStyle/>
          <a:p>
            <a:pPr marL="285750" indent="-285750">
              <a:buClr>
                <a:schemeClr val="accent3"/>
              </a:buClr>
              <a:buFont typeface="Wingdings" panose="05000000000000000000" pitchFamily="2" charset="2"/>
              <a:buChar char="§"/>
            </a:pPr>
            <a:r>
              <a:rPr lang="it-IT" sz="2800" dirty="0" smtClean="0">
                <a:solidFill>
                  <a:schemeClr val="bg1"/>
                </a:solidFill>
              </a:rPr>
              <a:t>Molinari Giusy</a:t>
            </a:r>
          </a:p>
          <a:p>
            <a:pPr marL="285750" indent="-285750">
              <a:buClr>
                <a:schemeClr val="accent3"/>
              </a:buClr>
              <a:buFont typeface="Wingdings" panose="05000000000000000000" pitchFamily="2" charset="2"/>
              <a:buChar char="§"/>
            </a:pPr>
            <a:r>
              <a:rPr lang="it-IT" sz="2800" dirty="0" smtClean="0">
                <a:solidFill>
                  <a:schemeClr val="bg1"/>
                </a:solidFill>
              </a:rPr>
              <a:t>Perito </a:t>
            </a:r>
            <a:r>
              <a:rPr lang="it-IT" sz="2800" dirty="0">
                <a:solidFill>
                  <a:schemeClr val="bg1"/>
                </a:solidFill>
              </a:rPr>
              <a:t>Simona</a:t>
            </a:r>
          </a:p>
          <a:p>
            <a:pPr marL="285750" indent="-285750">
              <a:buClr>
                <a:schemeClr val="accent3"/>
              </a:buClr>
              <a:buFont typeface="Wingdings" panose="05000000000000000000" pitchFamily="2" charset="2"/>
              <a:buChar char="§"/>
            </a:pPr>
            <a:r>
              <a:rPr lang="it-IT" sz="2800" dirty="0" err="1">
                <a:solidFill>
                  <a:schemeClr val="bg1"/>
                </a:solidFill>
              </a:rPr>
              <a:t>Ragosa</a:t>
            </a:r>
            <a:r>
              <a:rPr lang="it-IT" sz="2800" dirty="0">
                <a:solidFill>
                  <a:schemeClr val="bg1"/>
                </a:solidFill>
              </a:rPr>
              <a:t> </a:t>
            </a:r>
            <a:r>
              <a:rPr lang="it-IT" sz="2800" dirty="0" smtClean="0">
                <a:solidFill>
                  <a:schemeClr val="bg1"/>
                </a:solidFill>
              </a:rPr>
              <a:t>Annarita</a:t>
            </a:r>
            <a:endParaRPr lang="it-IT" sz="2800" dirty="0" smtClean="0">
              <a:solidFill>
                <a:schemeClr val="bg1">
                  <a:lumMod val="95000"/>
                </a:schemeClr>
              </a:solidFill>
            </a:endParaRPr>
          </a:p>
          <a:p>
            <a:pPr marL="285750" indent="-285750">
              <a:buClr>
                <a:schemeClr val="accent3"/>
              </a:buClr>
              <a:buFont typeface="Wingdings" panose="05000000000000000000" pitchFamily="2" charset="2"/>
              <a:buChar char="§"/>
            </a:pPr>
            <a:r>
              <a:rPr lang="it-IT" sz="2800" dirty="0" smtClean="0">
                <a:solidFill>
                  <a:schemeClr val="bg1">
                    <a:lumMod val="95000"/>
                  </a:schemeClr>
                </a:solidFill>
              </a:rPr>
              <a:t>Ruggiero Fabiana Anna</a:t>
            </a:r>
          </a:p>
          <a:p>
            <a:pPr marL="285750" indent="-285750">
              <a:buClr>
                <a:schemeClr val="accent3"/>
              </a:buClr>
              <a:buFont typeface="Wingdings" panose="05000000000000000000" pitchFamily="2" charset="2"/>
              <a:buChar char="§"/>
            </a:pPr>
            <a:r>
              <a:rPr lang="it-IT" sz="2800" dirty="0" smtClean="0">
                <a:solidFill>
                  <a:schemeClr val="bg1">
                    <a:lumMod val="95000"/>
                  </a:schemeClr>
                </a:solidFill>
              </a:rPr>
              <a:t>Sforza Vincenzo </a:t>
            </a:r>
          </a:p>
          <a:p>
            <a:pPr marL="285750" indent="-285750">
              <a:buClr>
                <a:schemeClr val="accent3"/>
              </a:buClr>
              <a:buFont typeface="Wingdings" panose="05000000000000000000" pitchFamily="2" charset="2"/>
              <a:buChar char="§"/>
            </a:pPr>
            <a:r>
              <a:rPr lang="it-IT" sz="2800" dirty="0" smtClean="0">
                <a:solidFill>
                  <a:schemeClr val="bg1">
                    <a:lumMod val="95000"/>
                  </a:schemeClr>
                </a:solidFill>
              </a:rPr>
              <a:t>Stile Francesco Giuseppe</a:t>
            </a:r>
          </a:p>
          <a:p>
            <a:pPr marL="285750" indent="-285750">
              <a:buClr>
                <a:schemeClr val="accent3"/>
              </a:buClr>
              <a:buFont typeface="Wingdings" panose="05000000000000000000" pitchFamily="2" charset="2"/>
              <a:buChar char="§"/>
            </a:pPr>
            <a:r>
              <a:rPr lang="it-IT" sz="2800" dirty="0" smtClean="0">
                <a:solidFill>
                  <a:schemeClr val="bg1">
                    <a:lumMod val="95000"/>
                  </a:schemeClr>
                </a:solidFill>
              </a:rPr>
              <a:t>Strino Mattia</a:t>
            </a:r>
          </a:p>
          <a:p>
            <a:pPr marL="285750" indent="-285750">
              <a:buClr>
                <a:schemeClr val="accent3"/>
              </a:buClr>
              <a:buFont typeface="Wingdings" panose="05000000000000000000" pitchFamily="2" charset="2"/>
              <a:buChar char="§"/>
            </a:pPr>
            <a:r>
              <a:rPr lang="it-IT" sz="2800" dirty="0">
                <a:solidFill>
                  <a:schemeClr val="bg1">
                    <a:lumMod val="95000"/>
                  </a:schemeClr>
                </a:solidFill>
              </a:rPr>
              <a:t>Tridici Emanuele </a:t>
            </a:r>
            <a:endParaRPr lang="it-IT" sz="2800" dirty="0" smtClean="0">
              <a:solidFill>
                <a:schemeClr val="bg1">
                  <a:lumMod val="95000"/>
                </a:schemeClr>
              </a:solidFill>
            </a:endParaRPr>
          </a:p>
          <a:p>
            <a:pPr marL="285750" indent="-285750">
              <a:buClr>
                <a:schemeClr val="accent3"/>
              </a:buClr>
              <a:buFont typeface="Wingdings" panose="05000000000000000000" pitchFamily="2" charset="2"/>
              <a:buChar char="§"/>
            </a:pPr>
            <a:r>
              <a:rPr lang="it-IT" sz="2800" dirty="0" err="1" smtClean="0">
                <a:solidFill>
                  <a:schemeClr val="bg1">
                    <a:lumMod val="95000"/>
                  </a:schemeClr>
                </a:solidFill>
              </a:rPr>
              <a:t>Vanacore</a:t>
            </a:r>
            <a:r>
              <a:rPr lang="it-IT" sz="2800" dirty="0" smtClean="0">
                <a:solidFill>
                  <a:schemeClr val="bg1">
                    <a:lumMod val="95000"/>
                  </a:schemeClr>
                </a:solidFill>
              </a:rPr>
              <a:t> Angela </a:t>
            </a:r>
          </a:p>
          <a:p>
            <a:pPr marL="285750" indent="-285750">
              <a:buClr>
                <a:schemeClr val="accent3"/>
              </a:buClr>
              <a:buFont typeface="Wingdings" panose="05000000000000000000" pitchFamily="2" charset="2"/>
              <a:buChar char="§"/>
            </a:pPr>
            <a:r>
              <a:rPr lang="it-IT" sz="2800" dirty="0" smtClean="0">
                <a:solidFill>
                  <a:schemeClr val="bg1">
                    <a:lumMod val="95000"/>
                  </a:schemeClr>
                </a:solidFill>
              </a:rPr>
              <a:t>Viserti Giuseppe </a:t>
            </a:r>
          </a:p>
          <a:p>
            <a:pPr marL="285750" indent="-285750">
              <a:buClr>
                <a:schemeClr val="accent3"/>
              </a:buClr>
              <a:buFont typeface="Wingdings" panose="05000000000000000000" pitchFamily="2" charset="2"/>
              <a:buChar char="§"/>
            </a:pPr>
            <a:r>
              <a:rPr lang="it-IT" sz="2800" dirty="0" smtClean="0">
                <a:solidFill>
                  <a:schemeClr val="bg1">
                    <a:lumMod val="95000"/>
                  </a:schemeClr>
                </a:solidFill>
              </a:rPr>
              <a:t>Vitagliano Jacopo </a:t>
            </a:r>
          </a:p>
          <a:p>
            <a:pPr marL="285750" indent="-285750">
              <a:buFont typeface="Wingdings" panose="05000000000000000000" pitchFamily="2" charset="2"/>
              <a:buChar char="§"/>
            </a:pPr>
            <a:endParaRPr lang="it-IT" sz="2800" dirty="0" smtClean="0">
              <a:solidFill>
                <a:schemeClr val="bg1">
                  <a:lumMod val="95000"/>
                </a:schemeClr>
              </a:solidFill>
            </a:endParaRPr>
          </a:p>
          <a:p>
            <a:endParaRPr lang="it-IT" sz="2800" dirty="0">
              <a:solidFill>
                <a:schemeClr val="bg1">
                  <a:lumMod val="95000"/>
                </a:schemeClr>
              </a:solidFill>
            </a:endParaRPr>
          </a:p>
        </p:txBody>
      </p:sp>
    </p:spTree>
    <p:extLst>
      <p:ext uri="{BB962C8B-B14F-4D97-AF65-F5344CB8AC3E}">
        <p14:creationId xmlns:p14="http://schemas.microsoft.com/office/powerpoint/2010/main" val="404335313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8" end="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p:cTn id="7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anim calcmode="lin" valueType="num">
                                      <p:cBhvr>
                                        <p:cTn id="8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0" dur="1000"/>
                                        <p:tgtEl>
                                          <p:spTgt spid="3">
                                            <p:txEl>
                                              <p:pRg st="10" end="1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4"/>
                                        </p:tgtEl>
                                        <p:attrNameLst>
                                          <p:attrName>style.visibility</p:attrName>
                                        </p:attrNameLst>
                                      </p:cBhvr>
                                      <p:to>
                                        <p:strVal val="visible"/>
                                      </p:to>
                                    </p:set>
                                    <p:anim calcmode="lin" valueType="num">
                                      <p:cBhvr>
                                        <p:cTn id="95" dur="1000" fill="hold"/>
                                        <p:tgtEl>
                                          <p:spTgt spid="4"/>
                                        </p:tgtEl>
                                        <p:attrNameLst>
                                          <p:attrName>ppt_w</p:attrName>
                                        </p:attrNameLst>
                                      </p:cBhvr>
                                      <p:tavLst>
                                        <p:tav tm="0">
                                          <p:val>
                                            <p:fltVal val="0"/>
                                          </p:val>
                                        </p:tav>
                                        <p:tav tm="100000">
                                          <p:val>
                                            <p:strVal val="#ppt_w"/>
                                          </p:val>
                                        </p:tav>
                                      </p:tavLst>
                                    </p:anim>
                                    <p:anim calcmode="lin" valueType="num">
                                      <p:cBhvr>
                                        <p:cTn id="96" dur="1000" fill="hold"/>
                                        <p:tgtEl>
                                          <p:spTgt spid="4"/>
                                        </p:tgtEl>
                                        <p:attrNameLst>
                                          <p:attrName>ppt_h</p:attrName>
                                        </p:attrNameLst>
                                      </p:cBhvr>
                                      <p:tavLst>
                                        <p:tav tm="0">
                                          <p:val>
                                            <p:fltVal val="0"/>
                                          </p:val>
                                        </p:tav>
                                        <p:tav tm="100000">
                                          <p:val>
                                            <p:strVal val="#ppt_h"/>
                                          </p:val>
                                        </p:tav>
                                      </p:tavLst>
                                    </p:anim>
                                    <p:anim calcmode="lin" valueType="num">
                                      <p:cBhvr>
                                        <p:cTn id="97" dur="1000" fill="hold"/>
                                        <p:tgtEl>
                                          <p:spTgt spid="4"/>
                                        </p:tgtEl>
                                        <p:attrNameLst>
                                          <p:attrName>style.rotation</p:attrName>
                                        </p:attrNameLst>
                                      </p:cBhvr>
                                      <p:tavLst>
                                        <p:tav tm="0">
                                          <p:val>
                                            <p:fltVal val="90"/>
                                          </p:val>
                                        </p:tav>
                                        <p:tav tm="100000">
                                          <p:val>
                                            <p:fltVal val="0"/>
                                          </p:val>
                                        </p:tav>
                                      </p:tavLst>
                                    </p:anim>
                                    <p:animEffect transition="in" filter="fade">
                                      <p:cBhvr>
                                        <p:cTn id="9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Tema di Office">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ustom 6">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5087408_TF10251335.potx" id="{2F4072FF-CC4A-4935-BABD-8E521A73E3F0}" vid="{927A3226-8460-4A89-872A-AC1B99724A9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EEDC6638-3F1D-4CA5-A167-2F719C08762F}">
  <ds:schemaRefs>
    <ds:schemaRef ds:uri="http://schemas.microsoft.com/sharepoint/v3/contenttype/forms"/>
  </ds:schemaRefs>
</ds:datastoreItem>
</file>

<file path=customXml/itemProps2.xml><?xml version="1.0" encoding="utf-8"?>
<ds:datastoreItem xmlns:ds="http://schemas.openxmlformats.org/officeDocument/2006/customXml" ds:itemID="{95FDF6E3-4638-4FD3-B9D7-E0E63F2056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159ADF-C50B-4A45-AD13-B0A8152C3150}">
  <ds:schemaRefs>
    <ds:schemaRef ds:uri="http://schemas.microsoft.com/office/2006/documentManagement/types"/>
    <ds:schemaRef ds:uri="71af3243-3dd4-4a8d-8c0d-dd76da1f02a5"/>
    <ds:schemaRef ds:uri="http://purl.org/dc/terms/"/>
    <ds:schemaRef ds:uri="http://www.w3.org/XML/1998/namespace"/>
    <ds:schemaRef ds:uri="http://purl.org/dc/dcmitype/"/>
    <ds:schemaRef ds:uri="http://schemas.microsoft.com/office/infopath/2007/PartnerControls"/>
    <ds:schemaRef ds:uri="http://schemas.microsoft.com/office/2006/metadata/properties"/>
    <ds:schemaRef ds:uri="http://purl.org/dc/elements/1.1/"/>
    <ds:schemaRef ds:uri="http://schemas.openxmlformats.org/package/2006/metadata/core-properties"/>
    <ds:schemaRef ds:uri="16c05727-aa75-4e4a-9b5f-8a80a1165891"/>
  </ds:schemaRefs>
</ds:datastoreItem>
</file>

<file path=docProps/app.xml><?xml version="1.0" encoding="utf-8"?>
<Properties xmlns="http://schemas.openxmlformats.org/officeDocument/2006/extended-properties" xmlns:vt="http://schemas.openxmlformats.org/officeDocument/2006/docPropsVTypes">
  <Template/>
  <TotalTime>0</TotalTime>
  <Words>435</Words>
  <Application>Microsoft Office PowerPoint</Application>
  <PresentationFormat>Widescreen</PresentationFormat>
  <Paragraphs>44</Paragraphs>
  <Slides>7</Slides>
  <Notes>6</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Arial</vt:lpstr>
      <vt:lpstr>Calibri</vt:lpstr>
      <vt:lpstr>Franklin Gothic Book</vt:lpstr>
      <vt:lpstr>Franklin Gothic Demi</vt:lpstr>
      <vt:lpstr>Wingdings</vt:lpstr>
      <vt:lpstr>Tema di Office</vt:lpstr>
      <vt:lpstr>Presentazione Della Giornata Della Terra</vt:lpstr>
      <vt:lpstr>Cos'è La Giornata Della Terra?</vt:lpstr>
      <vt:lpstr>Presentazione</vt:lpstr>
      <vt:lpstr>Storia Della Giornata Della Terra</vt:lpstr>
      <vt:lpstr>Attività Della Giornata Della Terra</vt:lpstr>
      <vt:lpstr>Il progetto di Treedom</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2020-04-22T08:11:56Z</dcterms:created>
  <dcterms:modified xsi:type="dcterms:W3CDTF">2020-04-29T17:51:02Z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