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C50B-55A4-411A-9FF8-4BE6A8B82CC9}" type="datetimeFigureOut">
              <a:rPr lang="it-IT" smtClean="0"/>
              <a:pPr/>
              <a:t>04/03/2020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C31A-B2D7-4C95-A1A9-1E081171DC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C50B-55A4-411A-9FF8-4BE6A8B82CC9}" type="datetimeFigureOut">
              <a:rPr lang="it-IT" smtClean="0"/>
              <a:pPr/>
              <a:t>04/03/2020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C31A-B2D7-4C95-A1A9-1E081171DC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C50B-55A4-411A-9FF8-4BE6A8B82CC9}" type="datetimeFigureOut">
              <a:rPr lang="it-IT" smtClean="0"/>
              <a:pPr/>
              <a:t>04/03/2020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C31A-B2D7-4C95-A1A9-1E081171DC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C50B-55A4-411A-9FF8-4BE6A8B82CC9}" type="datetimeFigureOut">
              <a:rPr lang="it-IT" smtClean="0"/>
              <a:pPr/>
              <a:t>04/03/2020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C31A-B2D7-4C95-A1A9-1E081171DC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C50B-55A4-411A-9FF8-4BE6A8B82CC9}" type="datetimeFigureOut">
              <a:rPr lang="it-IT" smtClean="0"/>
              <a:pPr/>
              <a:t>04/03/2020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C31A-B2D7-4C95-A1A9-1E081171DC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C50B-55A4-411A-9FF8-4BE6A8B82CC9}" type="datetimeFigureOut">
              <a:rPr lang="it-IT" smtClean="0"/>
              <a:pPr/>
              <a:t>04/03/2020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C31A-B2D7-4C95-A1A9-1E081171DC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C50B-55A4-411A-9FF8-4BE6A8B82CC9}" type="datetimeFigureOut">
              <a:rPr lang="it-IT" smtClean="0"/>
              <a:pPr/>
              <a:t>04/03/2020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C31A-B2D7-4C95-A1A9-1E081171DC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C50B-55A4-411A-9FF8-4BE6A8B82CC9}" type="datetimeFigureOut">
              <a:rPr lang="it-IT" smtClean="0"/>
              <a:pPr/>
              <a:t>04/03/2020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C31A-B2D7-4C95-A1A9-1E081171DC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C50B-55A4-411A-9FF8-4BE6A8B82CC9}" type="datetimeFigureOut">
              <a:rPr lang="it-IT" smtClean="0"/>
              <a:pPr/>
              <a:t>04/03/2020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C31A-B2D7-4C95-A1A9-1E081171DC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C50B-55A4-411A-9FF8-4BE6A8B82CC9}" type="datetimeFigureOut">
              <a:rPr lang="it-IT" smtClean="0"/>
              <a:pPr/>
              <a:t>04/03/2020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C31A-B2D7-4C95-A1A9-1E081171DC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C50B-55A4-411A-9FF8-4BE6A8B82CC9}" type="datetimeFigureOut">
              <a:rPr lang="it-IT" smtClean="0"/>
              <a:pPr/>
              <a:t>04/03/2020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C31A-B2D7-4C95-A1A9-1E081171DC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8C50B-55A4-411A-9FF8-4BE6A8B82CC9}" type="datetimeFigureOut">
              <a:rPr lang="it-IT" smtClean="0"/>
              <a:pPr/>
              <a:t>04/03/2020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CC31A-B2D7-4C95-A1A9-1E081171DC0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71538" y="214290"/>
            <a:ext cx="700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FF0000"/>
                </a:solidFill>
                <a:latin typeface="Bodoni MT Black" pitchFamily="18" charset="0"/>
              </a:rPr>
              <a:t>Realizzazione del sapone</a:t>
            </a:r>
            <a:endParaRPr lang="it-IT" sz="4000" dirty="0">
              <a:solidFill>
                <a:srgbClr val="FF0000"/>
              </a:solidFill>
              <a:latin typeface="Bodoni MT Black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57158" y="1000108"/>
            <a:ext cx="8429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Durante le ore di scienze, gli alunni della classe </a:t>
            </a:r>
            <a:r>
              <a:rPr lang="it-IT" sz="2000" b="1" dirty="0" smtClean="0"/>
              <a:t>seconda D</a:t>
            </a:r>
            <a:r>
              <a:rPr lang="it-IT" sz="2000" dirty="0" smtClean="0"/>
              <a:t>,con la professoressa Sofia </a:t>
            </a:r>
            <a:r>
              <a:rPr lang="it-IT" sz="2000" dirty="0" err="1" smtClean="0"/>
              <a:t>Guarracino</a:t>
            </a:r>
            <a:r>
              <a:rPr lang="it-IT" sz="2000" dirty="0" smtClean="0"/>
              <a:t>, a proposito dei </a:t>
            </a:r>
            <a:r>
              <a:rPr lang="it-IT" sz="2000" b="1" dirty="0" smtClean="0"/>
              <a:t>composti organici </a:t>
            </a:r>
            <a:r>
              <a:rPr lang="it-IT" sz="2000" dirty="0" smtClean="0"/>
              <a:t>(precisamente </a:t>
            </a:r>
            <a:r>
              <a:rPr lang="it-IT" sz="2000" b="1" dirty="0" smtClean="0"/>
              <a:t>i grassi</a:t>
            </a:r>
            <a:r>
              <a:rPr lang="it-IT" sz="2000" dirty="0" smtClean="0"/>
              <a:t>), hanno realizzato </a:t>
            </a:r>
            <a:r>
              <a:rPr lang="it-IT" sz="2000" b="1" dirty="0" smtClean="0"/>
              <a:t>il sapone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428992" y="2214554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Bodoni MT Black" pitchFamily="18" charset="0"/>
              </a:rPr>
              <a:t>Ricetta:</a:t>
            </a:r>
            <a:r>
              <a:rPr lang="it-IT" dirty="0" smtClean="0">
                <a:latin typeface="Bodoni MT Black" pitchFamily="18" charset="0"/>
              </a:rPr>
              <a:t> </a:t>
            </a:r>
            <a:endParaRPr lang="it-IT" dirty="0">
              <a:latin typeface="Bodoni MT Black" pitchFamily="18" charset="0"/>
            </a:endParaRPr>
          </a:p>
        </p:txBody>
      </p:sp>
      <p:sp>
        <p:nvSpPr>
          <p:cNvPr id="5" name="Connettore 4"/>
          <p:cNvSpPr/>
          <p:nvPr/>
        </p:nvSpPr>
        <p:spPr>
          <a:xfrm>
            <a:off x="428596" y="3357562"/>
            <a:ext cx="214314" cy="21431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Connettore 5"/>
          <p:cNvSpPr/>
          <p:nvPr/>
        </p:nvSpPr>
        <p:spPr>
          <a:xfrm>
            <a:off x="428596" y="3714752"/>
            <a:ext cx="214314" cy="21431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Connettore 7"/>
          <p:cNvSpPr/>
          <p:nvPr/>
        </p:nvSpPr>
        <p:spPr>
          <a:xfrm>
            <a:off x="428596" y="4429132"/>
            <a:ext cx="214314" cy="21431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Connettore 8"/>
          <p:cNvSpPr/>
          <p:nvPr/>
        </p:nvSpPr>
        <p:spPr>
          <a:xfrm>
            <a:off x="428596" y="4786322"/>
            <a:ext cx="214314" cy="21431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Connettore 9"/>
          <p:cNvSpPr/>
          <p:nvPr/>
        </p:nvSpPr>
        <p:spPr>
          <a:xfrm>
            <a:off x="428596" y="5143512"/>
            <a:ext cx="214314" cy="21431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1" name="Connettore 10"/>
          <p:cNvSpPr/>
          <p:nvPr/>
        </p:nvSpPr>
        <p:spPr>
          <a:xfrm>
            <a:off x="4714876" y="4786322"/>
            <a:ext cx="214314" cy="21431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Connettore 11"/>
          <p:cNvSpPr/>
          <p:nvPr/>
        </p:nvSpPr>
        <p:spPr>
          <a:xfrm>
            <a:off x="4714876" y="5143512"/>
            <a:ext cx="214314" cy="21431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Connettore 13"/>
          <p:cNvSpPr/>
          <p:nvPr/>
        </p:nvSpPr>
        <p:spPr>
          <a:xfrm>
            <a:off x="4714876" y="3357562"/>
            <a:ext cx="214314" cy="21431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Connettore 14"/>
          <p:cNvSpPr/>
          <p:nvPr/>
        </p:nvSpPr>
        <p:spPr>
          <a:xfrm>
            <a:off x="4714876" y="3714752"/>
            <a:ext cx="214314" cy="21431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6" name="Connettore 15"/>
          <p:cNvSpPr/>
          <p:nvPr/>
        </p:nvSpPr>
        <p:spPr>
          <a:xfrm>
            <a:off x="4714876" y="4071942"/>
            <a:ext cx="214314" cy="21431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7" name="Connettore 16"/>
          <p:cNvSpPr/>
          <p:nvPr/>
        </p:nvSpPr>
        <p:spPr>
          <a:xfrm>
            <a:off x="4714876" y="4429132"/>
            <a:ext cx="214314" cy="21431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8" name="Connettore 17"/>
          <p:cNvSpPr/>
          <p:nvPr/>
        </p:nvSpPr>
        <p:spPr>
          <a:xfrm>
            <a:off x="428596" y="4071942"/>
            <a:ext cx="214314" cy="21431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714348" y="3214686"/>
            <a:ext cx="4214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1 l di olio si semi di girasole.</a:t>
            </a:r>
          </a:p>
          <a:p>
            <a:r>
              <a:rPr lang="it-IT" sz="2400" dirty="0" smtClean="0"/>
              <a:t>135 g di soda caustica.</a:t>
            </a:r>
          </a:p>
          <a:p>
            <a:r>
              <a:rPr lang="it-IT" sz="2400" dirty="0" smtClean="0"/>
              <a:t>Oli essenziali.</a:t>
            </a:r>
          </a:p>
          <a:p>
            <a:r>
              <a:rPr lang="it-IT" sz="2400" dirty="0" smtClean="0"/>
              <a:t>300 ml di acqua del rubinetto.</a:t>
            </a:r>
          </a:p>
          <a:p>
            <a:r>
              <a:rPr lang="it-IT" sz="2400" dirty="0" smtClean="0"/>
              <a:t>Amido di mais.</a:t>
            </a:r>
          </a:p>
          <a:p>
            <a:r>
              <a:rPr lang="it-IT" sz="2400" dirty="0" smtClean="0"/>
              <a:t>Stampi.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5000628" y="3214686"/>
            <a:ext cx="414337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Fornello.</a:t>
            </a:r>
          </a:p>
          <a:p>
            <a:r>
              <a:rPr lang="it-IT" sz="2400" dirty="0" smtClean="0"/>
              <a:t>Ciotola e spatola per mescolare.</a:t>
            </a:r>
          </a:p>
          <a:p>
            <a:r>
              <a:rPr lang="it-IT" sz="2400" dirty="0" smtClean="0"/>
              <a:t>Bilancia.</a:t>
            </a:r>
          </a:p>
          <a:p>
            <a:r>
              <a:rPr lang="it-IT" sz="2400" dirty="0" smtClean="0"/>
              <a:t>Becher.</a:t>
            </a:r>
          </a:p>
          <a:p>
            <a:r>
              <a:rPr lang="it-IT" sz="2400" dirty="0" smtClean="0"/>
              <a:t>Carta forno.</a:t>
            </a:r>
          </a:p>
          <a:p>
            <a:r>
              <a:rPr lang="it-IT" sz="2400" dirty="0" smtClean="0"/>
              <a:t>Termometro.</a:t>
            </a:r>
          </a:p>
          <a:p>
            <a:endParaRPr lang="it-IT" sz="2000" dirty="0" smtClean="0"/>
          </a:p>
          <a:p>
            <a:endParaRPr lang="it-IT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87624" y="188640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Bodoni MT Black" pitchFamily="18" charset="0"/>
              </a:rPr>
              <a:t>Procedimento:</a:t>
            </a:r>
            <a:r>
              <a:rPr lang="it-IT" sz="2000" dirty="0" smtClean="0">
                <a:latin typeface="Bodoni MT Black" pitchFamily="18" charset="0"/>
              </a:rPr>
              <a:t> </a:t>
            </a:r>
            <a:endParaRPr lang="it-IT" sz="2000" dirty="0">
              <a:latin typeface="Bodoni MT Black" pitchFamily="18" charset="0"/>
            </a:endParaRPr>
          </a:p>
        </p:txBody>
      </p:sp>
      <p:pic>
        <p:nvPicPr>
          <p:cNvPr id="5" name="Immagine 4" descr="sc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717032"/>
            <a:ext cx="5336633" cy="300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magine 5" descr="sci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3500438"/>
            <a:ext cx="2357436" cy="3143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magine 13" descr="sci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500042"/>
            <a:ext cx="2071684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CasellaDiTesto 16"/>
          <p:cNvSpPr txBox="1"/>
          <p:nvPr/>
        </p:nvSpPr>
        <p:spPr>
          <a:xfrm>
            <a:off x="0" y="764704"/>
            <a:ext cx="5857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Sciogliamo la soda caustica, inseriamola in un pentolino con l’olio e mescoliamo. Aggiungiamo un cucchiaino di amido di </a:t>
            </a:r>
            <a:r>
              <a:rPr lang="it-IT" sz="2000" dirty="0" smtClean="0"/>
              <a:t>mais e </a:t>
            </a:r>
            <a:r>
              <a:rPr lang="it-IT" sz="2000" dirty="0" smtClean="0"/>
              <a:t>delle gocce di oli essenziali.</a:t>
            </a:r>
            <a:endParaRPr lang="it-IT" sz="20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0" y="2060848"/>
            <a:ext cx="59401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Posizioniamo il pentolino sul fornello acceso a fiamma media e mescoliamo </a:t>
            </a:r>
            <a:r>
              <a:rPr lang="it-IT" sz="2000" dirty="0" smtClean="0"/>
              <a:t>finché </a:t>
            </a:r>
            <a:r>
              <a:rPr lang="it-IT" sz="2000" dirty="0" smtClean="0"/>
              <a:t>non avremo eliminato </a:t>
            </a:r>
            <a:r>
              <a:rPr lang="it-IT" sz="2000" dirty="0" smtClean="0"/>
              <a:t>tutti </a:t>
            </a:r>
            <a:r>
              <a:rPr lang="it-IT" sz="2000" dirty="0" smtClean="0"/>
              <a:t>i grumi e </a:t>
            </a:r>
            <a:r>
              <a:rPr lang="it-IT" sz="2000" dirty="0" smtClean="0"/>
              <a:t>il preparato</a:t>
            </a:r>
            <a:r>
              <a:rPr lang="it-IT" sz="2000" dirty="0" smtClean="0"/>
              <a:t> </a:t>
            </a:r>
            <a:r>
              <a:rPr lang="it-IT" sz="2000" dirty="0" smtClean="0"/>
              <a:t>avrà raggiunto 50 </a:t>
            </a:r>
            <a:r>
              <a:rPr lang="it-IT" sz="2000" dirty="0" smtClean="0"/>
              <a:t>gradi . Continuiamo a mescolare lontano dal fuoco finché no</a:t>
            </a:r>
            <a:r>
              <a:rPr lang="it-IT" sz="2000" dirty="0" smtClean="0"/>
              <a:t>n si raggiunge una consistenza più densa.</a:t>
            </a:r>
            <a:endParaRPr lang="it-IT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4282" y="214290"/>
            <a:ext cx="371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Versiamo il composto negli stampi posizionati sulla carta forno.</a:t>
            </a:r>
          </a:p>
          <a:p>
            <a:pPr algn="ctr"/>
            <a:r>
              <a:rPr lang="it-IT" sz="2000" dirty="0" smtClean="0"/>
              <a:t>Il nostro sapone sarà pronto dopo 2/3 giorni.</a:t>
            </a:r>
            <a:endParaRPr lang="it-IT" sz="2000" dirty="0"/>
          </a:p>
        </p:txBody>
      </p:sp>
      <p:pic>
        <p:nvPicPr>
          <p:cNvPr id="4" name="Immagine 3" descr="sci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4857752" y="2857470"/>
            <a:ext cx="3429026" cy="45720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magine 7" descr="sci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214290"/>
            <a:ext cx="2286016" cy="30480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magine 8" descr="sci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726252" y="3774288"/>
            <a:ext cx="2643181" cy="3524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Immagine 19" descr="sci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190477"/>
            <a:ext cx="2321734" cy="3095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Immagine 28" descr="sci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1643050"/>
            <a:ext cx="3214678" cy="2411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175</Words>
  <Application>Microsoft Office PowerPoint</Application>
  <PresentationFormat>Presentazione su schermo (4:3)</PresentationFormat>
  <Paragraphs>20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Diapositiva 1</vt:lpstr>
      <vt:lpstr>Diapositiva 2</vt:lpstr>
      <vt:lpstr>Diapositiva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Aufiero Giuseppina</dc:creator>
  <cp:lastModifiedBy>Lim_112</cp:lastModifiedBy>
  <cp:revision>3</cp:revision>
  <dcterms:created xsi:type="dcterms:W3CDTF">2020-03-03T16:59:25Z</dcterms:created>
  <dcterms:modified xsi:type="dcterms:W3CDTF">2020-03-04T07:37:58Z</dcterms:modified>
</cp:coreProperties>
</file>