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casa passiva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Matteo Trapani classe 1</a:t>
            </a:r>
            <a:r>
              <a:rPr lang="it-IT" baseline="30000" dirty="0" smtClean="0"/>
              <a:t>a</a:t>
            </a:r>
            <a:r>
              <a:rPr lang="it-IT" dirty="0" smtClean="0"/>
              <a:t> D</a:t>
            </a:r>
            <a:br>
              <a:rPr lang="it-IT" dirty="0" smtClean="0"/>
            </a:br>
            <a:r>
              <a:rPr lang="it-IT" dirty="0" smtClean="0"/>
              <a:t>IC Sant’Alfonso Maria de’ Liguori – Pagani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013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una casa passiva?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6746" y="2075935"/>
            <a:ext cx="9133231" cy="832022"/>
          </a:xfrm>
        </p:spPr>
        <p:txBody>
          <a:bodyPr/>
          <a:lstStyle/>
          <a:p>
            <a:pPr algn="just"/>
            <a:r>
              <a:rPr lang="it-IT" dirty="0"/>
              <a:t>La casa passiva è una struttura che utilizza in gran parte energia naturale e rinnovabile senza bisogno di condizionatori o impianti di </a:t>
            </a:r>
            <a:r>
              <a:rPr lang="it-IT" dirty="0" smtClean="0"/>
              <a:t>riscaldamento.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79" y="3371203"/>
            <a:ext cx="590753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delle case passive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27654" y="1507512"/>
            <a:ext cx="9576958" cy="3682314"/>
          </a:xfrm>
        </p:spPr>
        <p:txBody>
          <a:bodyPr/>
          <a:lstStyle/>
          <a:p>
            <a:r>
              <a:rPr lang="it-IT" dirty="0"/>
              <a:t>In essa ci sono fonti passive come l’irraggiamento del sole oppure le persone stesse. </a:t>
            </a:r>
            <a:endParaRPr lang="it-IT" dirty="0" smtClean="0"/>
          </a:p>
          <a:p>
            <a:r>
              <a:rPr lang="it-IT" dirty="0" smtClean="0"/>
              <a:t>I muri e le finestre sono isolati a scopo di evitare le dispersioni di calore. </a:t>
            </a:r>
          </a:p>
          <a:p>
            <a:r>
              <a:rPr lang="it-IT" dirty="0" smtClean="0"/>
              <a:t>Il tetto ha una struttura che permette di respingere i raggi del sole in estate e di assorbirli in inverno.</a:t>
            </a:r>
          </a:p>
          <a:p>
            <a:r>
              <a:rPr lang="it-IT" dirty="0" smtClean="0"/>
              <a:t>Gli impianti sfruttano fonti rinnovabili come l’energia solare e geotermica.</a:t>
            </a:r>
          </a:p>
          <a:p>
            <a:r>
              <a:rPr lang="it-IT" dirty="0" smtClean="0"/>
              <a:t>Gli elettrodomestici sono a basso consumo.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06" y="4304071"/>
            <a:ext cx="4975654" cy="24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Diffusione delle case passive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possiamo notare da questa carta tematica , la diffusione delle case passive è maggiore nella parte settentrionale e minore nella parte meridionale.</a:t>
            </a:r>
          </a:p>
          <a:p>
            <a:r>
              <a:rPr lang="it-IT" dirty="0" smtClean="0"/>
              <a:t>Nella zona in cui vivo, in Campania, la casa passiva non è presente. 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47" y="3630937"/>
            <a:ext cx="6120130" cy="228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6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57433" y="2265404"/>
            <a:ext cx="700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Ringrazio tutti i presenti per l’attenzione prestata!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369370" y="2736675"/>
            <a:ext cx="522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Matteo Trapani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167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Filo</vt:lpstr>
      <vt:lpstr>La casa passiva</vt:lpstr>
      <vt:lpstr>Cos’è una casa passiva?</vt:lpstr>
      <vt:lpstr>Caratteristiche delle case passive</vt:lpstr>
      <vt:lpstr>Diffusione delle case passive in Italia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passiva</dc:title>
  <dc:creator>Famiglia</dc:creator>
  <cp:lastModifiedBy>Lim_111</cp:lastModifiedBy>
  <cp:revision>7</cp:revision>
  <dcterms:created xsi:type="dcterms:W3CDTF">2019-11-13T17:52:09Z</dcterms:created>
  <dcterms:modified xsi:type="dcterms:W3CDTF">2019-11-14T10:07:26Z</dcterms:modified>
</cp:coreProperties>
</file>