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4624" autoAdjust="0"/>
  </p:normalViewPr>
  <p:slideViewPr>
    <p:cSldViewPr>
      <p:cViewPr varScale="1">
        <p:scale>
          <a:sx n="72" d="100"/>
          <a:sy n="72" d="100"/>
        </p:scale>
        <p:origin x="13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4705-FCFF-44D4-B205-B74418F59D86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5EFFFA-89E5-47F3-B814-A0267FBD3D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4705-FCFF-44D4-B205-B74418F59D86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FFFA-89E5-47F3-B814-A0267FBD3D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4705-FCFF-44D4-B205-B74418F59D86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FFFA-89E5-47F3-B814-A0267FBD3D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4705-FCFF-44D4-B205-B74418F59D86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5EFFFA-89E5-47F3-B814-A0267FBD3D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4705-FCFF-44D4-B205-B74418F59D86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FFFA-89E5-47F3-B814-A0267FBD3D1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4705-FCFF-44D4-B205-B74418F59D86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FFFA-89E5-47F3-B814-A0267FBD3D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4705-FCFF-44D4-B205-B74418F59D86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5EFFFA-89E5-47F3-B814-A0267FBD3D1D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4705-FCFF-44D4-B205-B74418F59D86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FFFA-89E5-47F3-B814-A0267FBD3D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4705-FCFF-44D4-B205-B74418F59D86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FFFA-89E5-47F3-B814-A0267FBD3D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4705-FCFF-44D4-B205-B74418F59D86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FFFA-89E5-47F3-B814-A0267FBD3D1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4705-FCFF-44D4-B205-B74418F59D86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FFFA-89E5-47F3-B814-A0267FBD3D1D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EA4705-FCFF-44D4-B205-B74418F59D86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5EFFFA-89E5-47F3-B814-A0267FBD3D1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8458200" cy="1222375"/>
          </a:xfrm>
        </p:spPr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St </a:t>
            </a:r>
            <a:r>
              <a:rPr lang="it-IT" dirty="0" err="1">
                <a:latin typeface="Algerian" panose="04020705040A02060702" pitchFamily="82" charset="0"/>
              </a:rPr>
              <a:t>patrICK’S</a:t>
            </a:r>
            <a:r>
              <a:rPr lang="it-IT" dirty="0">
                <a:latin typeface="Algerian" panose="04020705040A02060702" pitchFamily="82" charset="0"/>
              </a:rPr>
              <a:t> DAY!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2636912"/>
            <a:ext cx="8458200" cy="914400"/>
          </a:xfrm>
        </p:spPr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AN IRISH HOLIDAY</a:t>
            </a:r>
            <a:r>
              <a:rPr lang="it-IT" dirty="0"/>
              <a:t>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3103"/>
            <a:ext cx="1511300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432012"/>
            <a:ext cx="10101071" cy="738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8000" dirty="0">
                <a:solidFill>
                  <a:schemeClr val="tx1"/>
                </a:solidFill>
                <a:latin typeface="Algerian" panose="04020705040A02060702" pitchFamily="82" charset="0"/>
              </a:rPr>
              <a:t>WHEN?</a:t>
            </a:r>
          </a:p>
        </p:txBody>
      </p:sp>
      <p:sp>
        <p:nvSpPr>
          <p:cNvPr id="5" name="Rettangolo 4"/>
          <p:cNvSpPr/>
          <p:nvPr/>
        </p:nvSpPr>
        <p:spPr>
          <a:xfrm>
            <a:off x="-476109" y="1687529"/>
            <a:ext cx="3490219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ST. PATRICK’S DAY IS CELEBRATED ON THE 17° OF MARCH</a:t>
            </a:r>
          </a:p>
        </p:txBody>
      </p:sp>
    </p:spTree>
    <p:extLst>
      <p:ext uri="{BB962C8B-B14F-4D97-AF65-F5344CB8AC3E}">
        <p14:creationId xmlns:p14="http://schemas.microsoft.com/office/powerpoint/2010/main" val="35494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7938"/>
            <a:ext cx="9286876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8000" dirty="0">
                <a:latin typeface="Algerian" panose="04020705040A02060702" pitchFamily="82" charset="0"/>
              </a:rPr>
              <a:t>WHERE?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1484784"/>
            <a:ext cx="3635895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ST. PATRICK IS THE PATRON SAIT OF IRELAND AND HERE CELEBRATED ST. PATRICK’S DAY </a:t>
            </a:r>
            <a:endParaRPr lang="it-I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8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8000" dirty="0">
                <a:solidFill>
                  <a:srgbClr val="F43E9D"/>
                </a:solidFill>
                <a:latin typeface="Algerian" panose="04020705040A02060702" pitchFamily="82" charset="0"/>
              </a:rPr>
              <a:t>SYMBOLS</a:t>
            </a:r>
          </a:p>
        </p:txBody>
      </p:sp>
      <p:sp>
        <p:nvSpPr>
          <p:cNvPr id="3" name="Rettangolo 2"/>
          <p:cNvSpPr/>
          <p:nvPr/>
        </p:nvSpPr>
        <p:spPr>
          <a:xfrm>
            <a:off x="-28418" y="2708920"/>
            <a:ext cx="504056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43E9D"/>
                </a:solidFill>
                <a:effectLst/>
              </a:rPr>
              <a:t>THE MOST FAMOUS SYMBOLS ARE: THE SHAMROCK,CELTIC CROSSES,SNAKES AND LEPRECHAUN</a:t>
            </a:r>
          </a:p>
        </p:txBody>
      </p:sp>
    </p:spTree>
    <p:extLst>
      <p:ext uri="{BB962C8B-B14F-4D97-AF65-F5344CB8AC3E}">
        <p14:creationId xmlns:p14="http://schemas.microsoft.com/office/powerpoint/2010/main" val="34118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99" y="24239"/>
            <a:ext cx="93511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5400" dirty="0">
                <a:solidFill>
                  <a:srgbClr val="FF0000"/>
                </a:solidFill>
                <a:latin typeface="Algerian" panose="04020705040A02060702" pitchFamily="82" charset="0"/>
              </a:rPr>
              <a:t>WHO IS ST.PATRICK?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4485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-103599" y="2333685"/>
            <a:ext cx="472806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HE WAS A MISSIONARY AND THE BISHOP OF IRELAND,HE IS THE FIRST PATRON SAID OF IRELAND AND HE IS VENERATED BY LOTS OF </a:t>
            </a:r>
            <a:endParaRPr lang="it-IT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r>
              <a:rPr lang="it-IT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CHURCHES </a:t>
            </a:r>
            <a:endParaRPr lang="it-IT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651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Personalizzato 4">
      <a:dk1>
        <a:srgbClr val="2F2B20"/>
      </a:dk1>
      <a:lt1>
        <a:srgbClr val="FFFFFF"/>
      </a:lt1>
      <a:dk2>
        <a:srgbClr val="00B050"/>
      </a:dk2>
      <a:lt2>
        <a:srgbClr val="94AD0C"/>
      </a:lt2>
      <a:accent1>
        <a:srgbClr val="92D050"/>
      </a:accent1>
      <a:accent2>
        <a:srgbClr val="36FE91"/>
      </a:accent2>
      <a:accent3>
        <a:srgbClr val="BCFFDA"/>
      </a:accent3>
      <a:accent4>
        <a:srgbClr val="F1FABE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88</Words>
  <Application>Microsoft Office PowerPoint</Application>
  <PresentationFormat>Presentazione su schermo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Algerian</vt:lpstr>
      <vt:lpstr>Franklin Gothic Book</vt:lpstr>
      <vt:lpstr>Franklin Gothic Medium</vt:lpstr>
      <vt:lpstr>Wingdings 2</vt:lpstr>
      <vt:lpstr>Terra</vt:lpstr>
      <vt:lpstr>St patrICK’S DAY!</vt:lpstr>
      <vt:lpstr>WHEN?</vt:lpstr>
      <vt:lpstr>WHERE?</vt:lpstr>
      <vt:lpstr>SYMBOLS</vt:lpstr>
      <vt:lpstr>WHO IS ST.PATRICK?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patrICK’S DAY!</dc:title>
  <dc:creator>Alunno</dc:creator>
  <cp:lastModifiedBy>Arianna</cp:lastModifiedBy>
  <cp:revision>3</cp:revision>
  <dcterms:created xsi:type="dcterms:W3CDTF">2019-06-06T14:47:44Z</dcterms:created>
  <dcterms:modified xsi:type="dcterms:W3CDTF">2019-07-10T17:48:03Z</dcterms:modified>
</cp:coreProperties>
</file>