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9"/>
  </p:notesMasterIdLst>
  <p:sldIdLst>
    <p:sldId id="256" r:id="rId2"/>
    <p:sldId id="257" r:id="rId3"/>
    <p:sldId id="258" r:id="rId4"/>
    <p:sldId id="261" r:id="rId5"/>
    <p:sldId id="259" r:id="rId6"/>
    <p:sldId id="260" r:id="rId7"/>
    <p:sldId id="262"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572"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D770F6-C89A-4EFD-9945-F67C601BFA7F}" type="datetimeFigureOut">
              <a:rPr lang="it-IT" smtClean="0"/>
              <a:t>18/06/2019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2A0F7E-77CD-41EA-B9F6-7711D1F23D62}" type="slidenum">
              <a:rPr lang="it-IT" smtClean="0"/>
              <a:t>‹N›</a:t>
            </a:fld>
            <a:endParaRPr lang="it-IT"/>
          </a:p>
        </p:txBody>
      </p:sp>
    </p:spTree>
    <p:extLst>
      <p:ext uri="{BB962C8B-B14F-4D97-AF65-F5344CB8AC3E}">
        <p14:creationId xmlns:p14="http://schemas.microsoft.com/office/powerpoint/2010/main" val="481472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smtClean="0"/>
          </a:p>
          <a:p>
            <a:endParaRPr lang="it-IT" smtClean="0"/>
          </a:p>
          <a:p>
            <a:endParaRPr lang="it-IT"/>
          </a:p>
        </p:txBody>
      </p:sp>
      <p:sp>
        <p:nvSpPr>
          <p:cNvPr id="4" name="Segnaposto numero diapositiva 3"/>
          <p:cNvSpPr>
            <a:spLocks noGrp="1"/>
          </p:cNvSpPr>
          <p:nvPr>
            <p:ph type="sldNum" sz="quarter" idx="10"/>
          </p:nvPr>
        </p:nvSpPr>
        <p:spPr/>
        <p:txBody>
          <a:bodyPr/>
          <a:lstStyle/>
          <a:p>
            <a:fld id="{D02A0F7E-77CD-41EA-B9F6-7711D1F23D62}" type="slidenum">
              <a:rPr lang="it-IT" smtClean="0"/>
              <a:t>1</a:t>
            </a:fld>
            <a:endParaRPr lang="it-IT"/>
          </a:p>
        </p:txBody>
      </p:sp>
    </p:spTree>
    <p:extLst>
      <p:ext uri="{BB962C8B-B14F-4D97-AF65-F5344CB8AC3E}">
        <p14:creationId xmlns:p14="http://schemas.microsoft.com/office/powerpoint/2010/main" val="1602860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Sottotitolo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Titolo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it-IT" smtClean="0"/>
              <a:t>Fare clic per modificare lo stile del titolo</a:t>
            </a:r>
            <a:endParaRPr kumimoji="0" lang="en-US"/>
          </a:p>
        </p:txBody>
      </p:sp>
      <p:cxnSp>
        <p:nvCxnSpPr>
          <p:cNvPr id="8" name="Connettore 1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egnaposto data 14"/>
          <p:cNvSpPr>
            <a:spLocks noGrp="1"/>
          </p:cNvSpPr>
          <p:nvPr>
            <p:ph type="dt" sz="half" idx="10"/>
          </p:nvPr>
        </p:nvSpPr>
        <p:spPr/>
        <p:txBody>
          <a:bodyPr/>
          <a:lstStyle/>
          <a:p>
            <a:fld id="{9ACD3213-F4BB-4A0B-B0BC-CCBCA0F19066}" type="datetimeFigureOut">
              <a:rPr lang="it-IT" smtClean="0"/>
              <a:t>18/06/2019</a:t>
            </a:fld>
            <a:endParaRPr lang="it-IT"/>
          </a:p>
        </p:txBody>
      </p:sp>
      <p:sp>
        <p:nvSpPr>
          <p:cNvPr id="16" name="Segnaposto numero diapositiva 15"/>
          <p:cNvSpPr>
            <a:spLocks noGrp="1"/>
          </p:cNvSpPr>
          <p:nvPr>
            <p:ph type="sldNum" sz="quarter" idx="11"/>
          </p:nvPr>
        </p:nvSpPr>
        <p:spPr/>
        <p:txBody>
          <a:bodyPr/>
          <a:lstStyle/>
          <a:p>
            <a:fld id="{54E2BA4A-1659-4E7C-9E5E-33523754011D}" type="slidenum">
              <a:rPr lang="it-IT" smtClean="0"/>
              <a:t>‹N›</a:t>
            </a:fld>
            <a:endParaRPr lang="it-IT"/>
          </a:p>
        </p:txBody>
      </p:sp>
      <p:sp>
        <p:nvSpPr>
          <p:cNvPr id="17" name="Segnaposto piè di pagina 16"/>
          <p:cNvSpPr>
            <a:spLocks noGrp="1"/>
          </p:cNvSpPr>
          <p:nvPr>
            <p:ph type="ftr" sz="quarter" idx="12"/>
          </p:nvPr>
        </p:nvSpPr>
        <p:spPr/>
        <p:txBody>
          <a:bodyPr/>
          <a:lstStyle/>
          <a:p>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9ACD3213-F4BB-4A0B-B0BC-CCBCA0F19066}" type="datetimeFigureOut">
              <a:rPr lang="it-IT" smtClean="0"/>
              <a:t>18/06/2019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E2BA4A-1659-4E7C-9E5E-33523754011D}"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9ACD3213-F4BB-4A0B-B0BC-CCBCA0F19066}" type="datetimeFigureOut">
              <a:rPr lang="it-IT" smtClean="0"/>
              <a:t>18/06/2019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E2BA4A-1659-4E7C-9E5E-33523754011D}"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9" name="Segnaposto contenuto 8"/>
          <p:cNvSpPr>
            <a:spLocks noGrp="1"/>
          </p:cNvSpPr>
          <p:nvPr>
            <p:ph idx="1"/>
          </p:nvPr>
        </p:nvSpPr>
        <p:spPr>
          <a:xfrm>
            <a:off x="457200" y="1524000"/>
            <a:ext cx="8229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4" name="Segnaposto data 13"/>
          <p:cNvSpPr>
            <a:spLocks noGrp="1"/>
          </p:cNvSpPr>
          <p:nvPr>
            <p:ph type="dt" sz="half" idx="14"/>
          </p:nvPr>
        </p:nvSpPr>
        <p:spPr/>
        <p:txBody>
          <a:bodyPr/>
          <a:lstStyle/>
          <a:p>
            <a:fld id="{9ACD3213-F4BB-4A0B-B0BC-CCBCA0F19066}" type="datetimeFigureOut">
              <a:rPr lang="it-IT" smtClean="0"/>
              <a:t>18/06/2019</a:t>
            </a:fld>
            <a:endParaRPr lang="it-IT"/>
          </a:p>
        </p:txBody>
      </p:sp>
      <p:sp>
        <p:nvSpPr>
          <p:cNvPr id="15" name="Segnaposto numero diapositiva 14"/>
          <p:cNvSpPr>
            <a:spLocks noGrp="1"/>
          </p:cNvSpPr>
          <p:nvPr>
            <p:ph type="sldNum" sz="quarter" idx="15"/>
          </p:nvPr>
        </p:nvSpPr>
        <p:spPr/>
        <p:txBody>
          <a:bodyPr/>
          <a:lstStyle>
            <a:lvl1pPr algn="ctr">
              <a:defRPr/>
            </a:lvl1pPr>
          </a:lstStyle>
          <a:p>
            <a:fld id="{54E2BA4A-1659-4E7C-9E5E-33523754011D}" type="slidenum">
              <a:rPr lang="it-IT" smtClean="0"/>
              <a:t>‹N›</a:t>
            </a:fld>
            <a:endParaRPr lang="it-IT"/>
          </a:p>
        </p:txBody>
      </p:sp>
      <p:sp>
        <p:nvSpPr>
          <p:cNvPr id="16" name="Segnaposto piè di pagina 15"/>
          <p:cNvSpPr>
            <a:spLocks noGrp="1"/>
          </p:cNvSpPr>
          <p:nvPr>
            <p:ph type="ftr" sz="quarter" idx="16"/>
          </p:nvPr>
        </p:nvSpPr>
        <p:spPr/>
        <p:txBody>
          <a:bodyPr/>
          <a:lstStyle/>
          <a:p>
            <a:endParaRPr lang="it-IT"/>
          </a:p>
        </p:txBody>
      </p:sp>
      <p:sp>
        <p:nvSpPr>
          <p:cNvPr id="17" name="Titolo 16"/>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Segnaposto data 3"/>
          <p:cNvSpPr>
            <a:spLocks noGrp="1"/>
          </p:cNvSpPr>
          <p:nvPr>
            <p:ph type="dt" sz="half" idx="10"/>
          </p:nvPr>
        </p:nvSpPr>
        <p:spPr/>
        <p:txBody>
          <a:bodyPr/>
          <a:lstStyle/>
          <a:p>
            <a:fld id="{9ACD3213-F4BB-4A0B-B0BC-CCBCA0F19066}" type="datetimeFigureOut">
              <a:rPr lang="it-IT" smtClean="0"/>
              <a:t>18/06/2019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E2BA4A-1659-4E7C-9E5E-33523754011D}" type="slidenum">
              <a:rPr lang="it-IT" smtClean="0"/>
              <a:t>‹N›</a:t>
            </a:fld>
            <a:endParaRPr lang="it-IT"/>
          </a:p>
        </p:txBody>
      </p:sp>
      <p:sp>
        <p:nvSpPr>
          <p:cNvPr id="2" name="Titolo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cxnSp>
        <p:nvCxnSpPr>
          <p:cNvPr id="7" name="Connettore 1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Segnaposto data 4"/>
          <p:cNvSpPr>
            <a:spLocks noGrp="1"/>
          </p:cNvSpPr>
          <p:nvPr>
            <p:ph type="dt" sz="half" idx="10"/>
          </p:nvPr>
        </p:nvSpPr>
        <p:spPr/>
        <p:txBody>
          <a:bodyPr/>
          <a:lstStyle/>
          <a:p>
            <a:fld id="{9ACD3213-F4BB-4A0B-B0BC-CCBCA0F19066}" type="datetimeFigureOut">
              <a:rPr lang="it-IT" smtClean="0"/>
              <a:t>18/06/2019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E2BA4A-1659-4E7C-9E5E-33523754011D}" type="slidenum">
              <a:rPr lang="it-IT" smtClean="0"/>
              <a:t>‹N›</a:t>
            </a:fld>
            <a:endParaRPr lang="it-IT"/>
          </a:p>
        </p:txBody>
      </p:sp>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11" name="Segnaposto contenuto 10"/>
          <p:cNvSpPr>
            <a:spLocks noGrp="1"/>
          </p:cNvSpPr>
          <p:nvPr>
            <p:ph sz="half" idx="1"/>
          </p:nvPr>
        </p:nvSpPr>
        <p:spPr>
          <a:xfrm>
            <a:off x="457200" y="1524000"/>
            <a:ext cx="4059936"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524000"/>
            <a:ext cx="4059936"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9" name="Segnaposto numero diapositiva 8"/>
          <p:cNvSpPr>
            <a:spLocks noGrp="1"/>
          </p:cNvSpPr>
          <p:nvPr>
            <p:ph type="sldNum" sz="quarter" idx="12"/>
          </p:nvPr>
        </p:nvSpPr>
        <p:spPr/>
        <p:txBody>
          <a:bodyPr/>
          <a:lstStyle/>
          <a:p>
            <a:fld id="{54E2BA4A-1659-4E7C-9E5E-33523754011D}" type="slidenum">
              <a:rPr lang="it-IT" smtClean="0"/>
              <a:t>‹N›</a:t>
            </a:fld>
            <a:endParaRPr lang="it-IT"/>
          </a:p>
        </p:txBody>
      </p:sp>
      <p:sp>
        <p:nvSpPr>
          <p:cNvPr id="8" name="Segnaposto piè di pagina 7"/>
          <p:cNvSpPr>
            <a:spLocks noGrp="1"/>
          </p:cNvSpPr>
          <p:nvPr>
            <p:ph type="ftr" sz="quarter" idx="11"/>
          </p:nvPr>
        </p:nvSpPr>
        <p:spPr/>
        <p:txBody>
          <a:bodyPr/>
          <a:lstStyle/>
          <a:p>
            <a:endParaRPr lang="it-IT"/>
          </a:p>
        </p:txBody>
      </p:sp>
      <p:sp>
        <p:nvSpPr>
          <p:cNvPr id="7" name="Segnaposto data 6"/>
          <p:cNvSpPr>
            <a:spLocks noGrp="1"/>
          </p:cNvSpPr>
          <p:nvPr>
            <p:ph type="dt" sz="half" idx="10"/>
          </p:nvPr>
        </p:nvSpPr>
        <p:spPr/>
        <p:txBody>
          <a:bodyPr/>
          <a:lstStyle/>
          <a:p>
            <a:fld id="{9ACD3213-F4BB-4A0B-B0BC-CCBCA0F19066}" type="datetimeFigureOut">
              <a:rPr lang="it-IT" smtClean="0"/>
              <a:t>18/06/2019</a:t>
            </a:fld>
            <a:endParaRPr lang="it-IT"/>
          </a:p>
        </p:txBody>
      </p:sp>
      <p:sp>
        <p:nvSpPr>
          <p:cNvPr id="3" name="Segnaposto testo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32" name="Segnaposto contenuto 31"/>
          <p:cNvSpPr>
            <a:spLocks noGrp="1"/>
          </p:cNvSpPr>
          <p:nvPr>
            <p:ph sz="half" idx="2"/>
          </p:nvPr>
        </p:nvSpPr>
        <p:spPr>
          <a:xfrm>
            <a:off x="457200" y="2201896"/>
            <a:ext cx="4038600" cy="391363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34" name="Segnaposto contenuto 33"/>
          <p:cNvSpPr>
            <a:spLocks noGrp="1"/>
          </p:cNvSpPr>
          <p:nvPr>
            <p:ph sz="quarter" idx="4"/>
          </p:nvPr>
        </p:nvSpPr>
        <p:spPr>
          <a:xfrm>
            <a:off x="4649788" y="2201896"/>
            <a:ext cx="4038600" cy="391363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 name="Titolo 1"/>
          <p:cNvSpPr>
            <a:spLocks noGrp="1"/>
          </p:cNvSpPr>
          <p:nvPr>
            <p:ph type="title"/>
          </p:nvPr>
        </p:nvSpPr>
        <p:spPr>
          <a:xfrm>
            <a:off x="457200" y="155448"/>
            <a:ext cx="8229600" cy="1143000"/>
          </a:xfrm>
        </p:spPr>
        <p:txBody>
          <a:bodyPr anchor="b" anchorCtr="0"/>
          <a:lstStyle>
            <a:lvl1pPr>
              <a:defRPr/>
            </a:lvl1pPr>
          </a:lstStyle>
          <a:p>
            <a:r>
              <a:rPr kumimoji="0" lang="it-IT" smtClean="0"/>
              <a:t>Fare clic per modificare lo stile del titolo</a:t>
            </a:r>
            <a:endParaRPr kumimoji="0" lang="en-US"/>
          </a:p>
        </p:txBody>
      </p:sp>
      <p:sp>
        <p:nvSpPr>
          <p:cNvPr id="12" name="Segnaposto testo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cxnSp>
        <p:nvCxnSpPr>
          <p:cNvPr id="10" name="Connettore 1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ttore 1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9ACD3213-F4BB-4A0B-B0BC-CCBCA0F19066}" type="datetimeFigureOut">
              <a:rPr lang="it-IT" smtClean="0"/>
              <a:t>18/06/2019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4E2BA4A-1659-4E7C-9E5E-33523754011D}" type="slidenum">
              <a:rPr lang="it-IT" smtClean="0"/>
              <a:t>‹N›</a:t>
            </a:fld>
            <a:endParaRPr lang="it-IT"/>
          </a:p>
        </p:txBody>
      </p:sp>
      <p:sp>
        <p:nvSpPr>
          <p:cNvPr id="2" name="Titolo 1"/>
          <p:cNvSpPr>
            <a:spLocks noGrp="1"/>
          </p:cNvSpPr>
          <p:nvPr>
            <p:ph type="title"/>
          </p:nvPr>
        </p:nvSpPr>
        <p:spPr/>
        <p:txBody>
          <a:bodyPr/>
          <a:lstStyle/>
          <a:p>
            <a:r>
              <a:rPr kumimoji="0" lang="it-IT" smtClean="0"/>
              <a:t>Fare clic per modificare lo stile del titolo</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ACD3213-F4BB-4A0B-B0BC-CCBCA0F19066}" type="datetimeFigureOut">
              <a:rPr lang="it-IT" smtClean="0"/>
              <a:t>18/06/2019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4E2BA4A-1659-4E7C-9E5E-33523754011D}"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9" name="Segnaposto contenuto 28"/>
          <p:cNvSpPr>
            <a:spLocks noGrp="1"/>
          </p:cNvSpPr>
          <p:nvPr>
            <p:ph sz="quarter" idx="1"/>
          </p:nvPr>
        </p:nvSpPr>
        <p:spPr>
          <a:xfrm>
            <a:off x="457200" y="457200"/>
            <a:ext cx="6248400" cy="5715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3" name="Segnaposto testo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31" name="Titolo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smtClean="0"/>
              <a:t>Fare clic per modificare lo stile del titolo</a:t>
            </a:r>
            <a:endParaRPr kumimoji="0" lang="en-US"/>
          </a:p>
        </p:txBody>
      </p:sp>
      <p:sp>
        <p:nvSpPr>
          <p:cNvPr id="8" name="Segnaposto data 7"/>
          <p:cNvSpPr>
            <a:spLocks noGrp="1"/>
          </p:cNvSpPr>
          <p:nvPr>
            <p:ph type="dt" sz="half" idx="14"/>
          </p:nvPr>
        </p:nvSpPr>
        <p:spPr/>
        <p:txBody>
          <a:bodyPr/>
          <a:lstStyle/>
          <a:p>
            <a:fld id="{9ACD3213-F4BB-4A0B-B0BC-CCBCA0F19066}" type="datetimeFigureOut">
              <a:rPr lang="it-IT" smtClean="0"/>
              <a:t>18/06/2019</a:t>
            </a:fld>
            <a:endParaRPr lang="it-IT"/>
          </a:p>
        </p:txBody>
      </p:sp>
      <p:sp>
        <p:nvSpPr>
          <p:cNvPr id="9" name="Segnaposto numero diapositiva 8"/>
          <p:cNvSpPr>
            <a:spLocks noGrp="1"/>
          </p:cNvSpPr>
          <p:nvPr>
            <p:ph type="sldNum" sz="quarter" idx="15"/>
          </p:nvPr>
        </p:nvSpPr>
        <p:spPr/>
        <p:txBody>
          <a:bodyPr/>
          <a:lstStyle/>
          <a:p>
            <a:fld id="{54E2BA4A-1659-4E7C-9E5E-33523754011D}" type="slidenum">
              <a:rPr lang="it-IT" smtClean="0"/>
              <a:t>‹N›</a:t>
            </a:fld>
            <a:endParaRPr lang="it-IT"/>
          </a:p>
        </p:txBody>
      </p:sp>
      <p:sp>
        <p:nvSpPr>
          <p:cNvPr id="10" name="Segnaposto piè di pagina 9"/>
          <p:cNvSpPr>
            <a:spLocks noGrp="1"/>
          </p:cNvSpPr>
          <p:nvPr>
            <p:ph type="ftr" sz="quarter" idx="16"/>
          </p:nvPr>
        </p:nvSpPr>
        <p:spPr/>
        <p:txBody>
          <a:bodyPr/>
          <a:lstStyle/>
          <a:p>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it-IT" smtClean="0"/>
              <a:t>Fare clic sull'icona per inserire un'immagine</a:t>
            </a:r>
            <a:endParaRPr kumimoji="0" lang="en-US"/>
          </a:p>
        </p:txBody>
      </p:sp>
      <p:sp>
        <p:nvSpPr>
          <p:cNvPr id="4" name="Segnaposto testo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8" name="Segnaposto data 7"/>
          <p:cNvSpPr>
            <a:spLocks noGrp="1"/>
          </p:cNvSpPr>
          <p:nvPr>
            <p:ph type="dt" sz="half" idx="10"/>
          </p:nvPr>
        </p:nvSpPr>
        <p:spPr/>
        <p:txBody>
          <a:bodyPr/>
          <a:lstStyle/>
          <a:p>
            <a:fld id="{9ACD3213-F4BB-4A0B-B0BC-CCBCA0F19066}" type="datetimeFigureOut">
              <a:rPr lang="it-IT" smtClean="0"/>
              <a:t>18/06/2019</a:t>
            </a:fld>
            <a:endParaRPr lang="it-IT"/>
          </a:p>
        </p:txBody>
      </p:sp>
      <p:sp>
        <p:nvSpPr>
          <p:cNvPr id="9" name="Segnaposto numero diapositiva 8"/>
          <p:cNvSpPr>
            <a:spLocks noGrp="1"/>
          </p:cNvSpPr>
          <p:nvPr>
            <p:ph type="sldNum" sz="quarter" idx="11"/>
          </p:nvPr>
        </p:nvSpPr>
        <p:spPr/>
        <p:txBody>
          <a:bodyPr/>
          <a:lstStyle/>
          <a:p>
            <a:fld id="{54E2BA4A-1659-4E7C-9E5E-33523754011D}" type="slidenum">
              <a:rPr lang="it-IT" smtClean="0"/>
              <a:t>‹N›</a:t>
            </a:fld>
            <a:endParaRPr lang="it-IT"/>
          </a:p>
        </p:txBody>
      </p:sp>
      <p:sp>
        <p:nvSpPr>
          <p:cNvPr id="10" name="Segnaposto piè di pagina 9"/>
          <p:cNvSpPr>
            <a:spLocks noGrp="1"/>
          </p:cNvSpPr>
          <p:nvPr>
            <p:ph type="ftr" sz="quarter" idx="12"/>
          </p:nvPr>
        </p:nvSpPr>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egnaposto testo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ACD3213-F4BB-4A0B-B0BC-CCBCA0F19066}" type="datetimeFigureOut">
              <a:rPr lang="it-IT" smtClean="0"/>
              <a:t>18/06/2019</a:t>
            </a:fld>
            <a:endParaRPr lang="it-IT"/>
          </a:p>
        </p:txBody>
      </p:sp>
      <p:sp>
        <p:nvSpPr>
          <p:cNvPr id="10" name="Segnaposto piè di pagina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it-IT"/>
          </a:p>
        </p:txBody>
      </p:sp>
      <p:sp>
        <p:nvSpPr>
          <p:cNvPr id="22" name="Segnaposto numero diapositiva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4E2BA4A-1659-4E7C-9E5E-33523754011D}" type="slidenum">
              <a:rPr lang="it-IT" smtClean="0"/>
              <a:t>‹N›</a:t>
            </a:fld>
            <a:endParaRPr lang="it-IT"/>
          </a:p>
        </p:txBody>
      </p:sp>
      <p:sp>
        <p:nvSpPr>
          <p:cNvPr id="5" name="Segnaposto titolo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it-IT" smtClean="0"/>
              <a:t>Fare clic per modificare lo stile del titolo</a:t>
            </a:r>
            <a:endParaRPr kumimoji="0"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3653970"/>
            <a:ext cx="8305800" cy="1143000"/>
          </a:xfrm>
        </p:spPr>
        <p:txBody>
          <a:bodyPr/>
          <a:lstStyle/>
          <a:p>
            <a:r>
              <a:rPr lang="it-IT" sz="4000" dirty="0" err="1" smtClean="0"/>
              <a:t>Its</a:t>
            </a:r>
            <a:r>
              <a:rPr lang="it-IT" sz="4000" dirty="0" smtClean="0"/>
              <a:t> </a:t>
            </a:r>
            <a:r>
              <a:rPr lang="it-IT" sz="4000" dirty="0" err="1" smtClean="0"/>
              <a:t>history</a:t>
            </a:r>
            <a:r>
              <a:rPr lang="it-IT" sz="4000" dirty="0" smtClean="0"/>
              <a:t>, Jack o’ </a:t>
            </a:r>
            <a:r>
              <a:rPr lang="it-IT" sz="4000" dirty="0" err="1" smtClean="0"/>
              <a:t>Lantern’s</a:t>
            </a:r>
            <a:r>
              <a:rPr lang="it-IT" sz="4000" dirty="0" smtClean="0"/>
              <a:t> story, </a:t>
            </a:r>
            <a:r>
              <a:rPr lang="it-IT" sz="4000" dirty="0" err="1" smtClean="0"/>
              <a:t>its</a:t>
            </a:r>
            <a:r>
              <a:rPr lang="it-IT" sz="4000" dirty="0" smtClean="0"/>
              <a:t> </a:t>
            </a:r>
            <a:r>
              <a:rPr lang="it-IT" sz="4000" dirty="0" err="1" smtClean="0"/>
              <a:t>customs</a:t>
            </a:r>
            <a:r>
              <a:rPr lang="it-IT" sz="4000" dirty="0" smtClean="0"/>
              <a:t> and </a:t>
            </a:r>
            <a:r>
              <a:rPr lang="it-IT" sz="4000" dirty="0" err="1" smtClean="0"/>
              <a:t>its</a:t>
            </a:r>
            <a:r>
              <a:rPr lang="it-IT" sz="4000" dirty="0" smtClean="0"/>
              <a:t> stereotypes</a:t>
            </a:r>
            <a:endParaRPr lang="it-IT" sz="4000" dirty="0"/>
          </a:p>
        </p:txBody>
      </p:sp>
      <p:sp>
        <p:nvSpPr>
          <p:cNvPr id="2" name="Titolo 1"/>
          <p:cNvSpPr>
            <a:spLocks noGrp="1"/>
          </p:cNvSpPr>
          <p:nvPr>
            <p:ph type="ctrTitle"/>
          </p:nvPr>
        </p:nvSpPr>
        <p:spPr>
          <a:xfrm>
            <a:off x="395536" y="1412776"/>
            <a:ext cx="8305800" cy="1981200"/>
          </a:xfrm>
        </p:spPr>
        <p:txBody>
          <a:bodyPr/>
          <a:lstStyle/>
          <a:p>
            <a:r>
              <a:rPr lang="it-IT" sz="8800" b="1" i="1" dirty="0" smtClean="0"/>
              <a:t>HALLOWEEN</a:t>
            </a:r>
            <a:endParaRPr lang="it-IT" sz="8800" b="1" i="1" dirty="0"/>
          </a:p>
        </p:txBody>
      </p:sp>
    </p:spTree>
    <p:extLst>
      <p:ext uri="{BB962C8B-B14F-4D97-AF65-F5344CB8AC3E}">
        <p14:creationId xmlns:p14="http://schemas.microsoft.com/office/powerpoint/2010/main" val="338592161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61395" y="625624"/>
            <a:ext cx="8229600" cy="1219200"/>
          </a:xfrm>
        </p:spPr>
        <p:txBody>
          <a:bodyPr>
            <a:noAutofit/>
          </a:bodyPr>
          <a:lstStyle/>
          <a:p>
            <a:pPr algn="ctr"/>
            <a:r>
              <a:rPr lang="it-IT" sz="8800" b="1" i="1" dirty="0" smtClean="0"/>
              <a:t>HISTORY</a:t>
            </a:r>
            <a:endParaRPr lang="it-IT" sz="8800" b="1" i="1" dirty="0"/>
          </a:p>
        </p:txBody>
      </p:sp>
      <p:sp>
        <p:nvSpPr>
          <p:cNvPr id="4" name="CasellaDiTesto 3"/>
          <p:cNvSpPr txBox="1"/>
          <p:nvPr/>
        </p:nvSpPr>
        <p:spPr>
          <a:xfrm>
            <a:off x="755576" y="1844824"/>
            <a:ext cx="8064896" cy="4093428"/>
          </a:xfrm>
          <a:prstGeom prst="rect">
            <a:avLst/>
          </a:prstGeom>
          <a:noFill/>
        </p:spPr>
        <p:txBody>
          <a:bodyPr wrap="square" rtlCol="0">
            <a:spAutoFit/>
          </a:bodyPr>
          <a:lstStyle/>
          <a:p>
            <a:r>
              <a:rPr lang="en-US" sz="2000" dirty="0" smtClean="0"/>
              <a:t>The Celts, like other ancient peoples, measure time according to the seasons and harvest cycles, just as </a:t>
            </a:r>
            <a:r>
              <a:rPr lang="en-US" sz="2000" dirty="0" err="1" smtClean="0"/>
              <a:t>Semhain</a:t>
            </a:r>
            <a:r>
              <a:rPr lang="en-US" sz="2000" dirty="0" smtClean="0"/>
              <a:t> was the party that marked the end of summer and the other time before the last harvest before The beginning of cold season, the occasion in which provisions are made to face the cold northern winter. For this reason </a:t>
            </a:r>
            <a:r>
              <a:rPr lang="en-US" sz="2000" dirty="0" err="1" smtClean="0"/>
              <a:t>Semhain</a:t>
            </a:r>
            <a:r>
              <a:rPr lang="en-US" sz="2000" dirty="0" smtClean="0"/>
              <a:t> was the most important festival for the Celts and represented a moment of passage, out of time. From this derives the mortuary character of the feast of </a:t>
            </a:r>
            <a:r>
              <a:rPr lang="en-US" sz="2000" dirty="0" err="1" smtClean="0"/>
              <a:t>Semhain</a:t>
            </a:r>
            <a:r>
              <a:rPr lang="en-US" sz="2000" dirty="0" smtClean="0"/>
              <a:t>, which we will find again in modern Halloween: in this moment in between the Celts in fact believed that the wall that divides the realm of the dead from that of the living thin and that the two worlds could enter into communication : the dead have returned to the world of the living and come into contact with them. This is why the </a:t>
            </a:r>
            <a:r>
              <a:rPr lang="en-US" sz="2000" dirty="0" err="1" smtClean="0"/>
              <a:t>Semhain</a:t>
            </a:r>
            <a:r>
              <a:rPr lang="en-US" sz="2000" dirty="0" smtClean="0"/>
              <a:t> festival was also a time to honor the dead.</a:t>
            </a:r>
            <a:endParaRPr lang="it-IT" sz="2000" dirty="0"/>
          </a:p>
        </p:txBody>
      </p:sp>
    </p:spTree>
    <p:extLst>
      <p:ext uri="{BB962C8B-B14F-4D97-AF65-F5344CB8AC3E}">
        <p14:creationId xmlns:p14="http://schemas.microsoft.com/office/powerpoint/2010/main" val="687673580"/>
      </p:ext>
    </p:extLst>
  </p:cSld>
  <p:clrMapOvr>
    <a:masterClrMapping/>
  </p:clrMapOvr>
  <mc:AlternateContent xmlns:mc="http://schemas.openxmlformats.org/markup-compatibility/2006" xmlns:p14="http://schemas.microsoft.com/office/powerpoint/2010/main">
    <mc:Choice Requires="p14">
      <p:transition spd="slow">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96582" y="692696"/>
            <a:ext cx="8229600" cy="1219200"/>
          </a:xfrm>
        </p:spPr>
        <p:txBody>
          <a:bodyPr>
            <a:noAutofit/>
          </a:bodyPr>
          <a:lstStyle/>
          <a:p>
            <a:pPr algn="ctr"/>
            <a:r>
              <a:rPr lang="it-IT" sz="5400" b="1" i="1" dirty="0" smtClean="0"/>
              <a:t>JACK O’LANTERN’S STORY</a:t>
            </a:r>
            <a:endParaRPr lang="it-IT" sz="5400" b="1" i="1" dirty="0"/>
          </a:p>
        </p:txBody>
      </p:sp>
      <p:sp>
        <p:nvSpPr>
          <p:cNvPr id="3" name="CasellaDiTesto 2"/>
          <p:cNvSpPr txBox="1"/>
          <p:nvPr/>
        </p:nvSpPr>
        <p:spPr>
          <a:xfrm>
            <a:off x="323528" y="1916832"/>
            <a:ext cx="8496944" cy="4539704"/>
          </a:xfrm>
          <a:prstGeom prst="rect">
            <a:avLst/>
          </a:prstGeom>
          <a:noFill/>
        </p:spPr>
        <p:txBody>
          <a:bodyPr wrap="square" rtlCol="0">
            <a:spAutoFit/>
          </a:bodyPr>
          <a:lstStyle/>
          <a:p>
            <a:r>
              <a:rPr lang="en-US" sz="1700" dirty="0" smtClean="0"/>
              <a:t>The tradition of carving pumpkins, a true Halloween icon, most likely dates back to Irish folklore. The custom is linked to the famous Irish legend of Jack, a miser and drunkard blacksmith, who one day at the bar met the devil. Because of the dissolute life, his soul was already destined for the devil. Thanks to his cunning and in exchange for his soul, he managed to make it turn into a coin for a last drink. But Jack put the devil in his purse, next to a silver cross, so that he could not change back. The latter, in order to get his freedom back, promised that he would not take his soul for the next ten years. The deal was successful and Jack released him. Once the ten years had passed, the devil appeared again. But before giving him his soul, Jack made one last wish: he asked him to pick an apple from a tree. But to keep it from coming down, he carved a cross on the tree trunk. He had cheated her again. So there was another bargaining and in exchange for freedom, the devil should have saved him from eternal damnation.</a:t>
            </a:r>
            <a:r>
              <a:rPr lang="en-US" sz="1700" dirty="0"/>
              <a:t> </a:t>
            </a:r>
            <a:r>
              <a:rPr lang="en-US" sz="1700" dirty="0" smtClean="0"/>
              <a:t>At his death, due to the innumerable sins, Jack was rejected by Paradise, but in the same way, having made the pact with the devil, he was also rejected by Hell. Finally the Satan had his revenge! Jack would have been forced to spend eternity as a tormented soul, without any destination. To make him enlighten the way, the devil threw him a burning ember, which Jack put into a turnip he had with him to make it last longer. Hence the name of Jack O ’Lantern,</a:t>
            </a:r>
            <a:endParaRPr lang="it-IT" sz="1700" dirty="0"/>
          </a:p>
        </p:txBody>
      </p:sp>
    </p:spTree>
    <p:extLst>
      <p:ext uri="{BB962C8B-B14F-4D97-AF65-F5344CB8AC3E}">
        <p14:creationId xmlns:p14="http://schemas.microsoft.com/office/powerpoint/2010/main" val="853976806"/>
      </p:ext>
    </p:extLst>
  </p:cSld>
  <p:clrMapOvr>
    <a:masterClrMapping/>
  </p:clrMapOvr>
  <mc:AlternateContent xmlns:mc="http://schemas.openxmlformats.org/markup-compatibility/2006" xmlns:p14="http://schemas.microsoft.com/office/powerpoint/2010/main">
    <mc:Choice Requires="p14">
      <p:transition spd="slow">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lunno\Desktop\Halloween Aniello e Filippo non lo cancellate (Alessandr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04664"/>
            <a:ext cx="4176464" cy="6048672"/>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5292080" y="3616682"/>
            <a:ext cx="3374692" cy="1754326"/>
          </a:xfrm>
          <a:prstGeom prst="rect">
            <a:avLst/>
          </a:prstGeom>
          <a:noFill/>
        </p:spPr>
        <p:txBody>
          <a:bodyPr wrap="square" rtlCol="0">
            <a:spAutoFit/>
          </a:bodyPr>
          <a:lstStyle/>
          <a:p>
            <a:r>
              <a:rPr lang="it-IT" sz="3600" b="1" i="1" dirty="0" smtClean="0"/>
              <a:t>IMAGES </a:t>
            </a:r>
          </a:p>
          <a:p>
            <a:r>
              <a:rPr lang="it-IT" sz="3600" b="1" i="1" dirty="0" smtClean="0"/>
              <a:t>OF JACK O’LANTERN</a:t>
            </a:r>
            <a:endParaRPr lang="it-IT" sz="3600" b="1" i="1" dirty="0"/>
          </a:p>
        </p:txBody>
      </p:sp>
      <p:pic>
        <p:nvPicPr>
          <p:cNvPr id="1027" name="Picture 3" descr="C:\Users\Alunno\Desktop\aLTRA IMMAGINE NON CANCELLAR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34812" y="692696"/>
            <a:ext cx="3977585" cy="2376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5831221"/>
      </p:ext>
    </p:extLst>
  </p:cSld>
  <p:clrMapOvr>
    <a:masterClrMapping/>
  </p:clrMapOvr>
  <mc:AlternateContent xmlns:mc="http://schemas.openxmlformats.org/markup-compatibility/2006" xmlns:p14="http://schemas.microsoft.com/office/powerpoint/2010/main">
    <mc:Choice Requires="p14">
      <p:transition spd="slow" p14:dur="15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anim calcmode="lin" valueType="num">
                                      <p:cBhvr>
                                        <p:cTn id="8" dur="750" fill="hold"/>
                                        <p:tgtEl>
                                          <p:spTgt spid="2"/>
                                        </p:tgtEl>
                                        <p:attrNameLst>
                                          <p:attrName>ppt_x</p:attrName>
                                        </p:attrNameLst>
                                      </p:cBhvr>
                                      <p:tavLst>
                                        <p:tav tm="0">
                                          <p:val>
                                            <p:strVal val="#ppt_x"/>
                                          </p:val>
                                        </p:tav>
                                        <p:tav tm="100000">
                                          <p:val>
                                            <p:strVal val="#ppt_x"/>
                                          </p:val>
                                        </p:tav>
                                      </p:tavLst>
                                    </p:anim>
                                    <p:anim calcmode="lin" valueType="num">
                                      <p:cBhvr>
                                        <p:cTn id="9" dur="75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Effect transition="in" filter="fade">
                                      <p:cBhvr>
                                        <p:cTn id="14" dur="250"/>
                                        <p:tgtEl>
                                          <p:spTgt spid="1027"/>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animEffect transition="in" filter="fade">
                                      <p:cBhvr>
                                        <p:cTn id="19"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0324" y="337592"/>
            <a:ext cx="8229600" cy="1219200"/>
          </a:xfrm>
        </p:spPr>
        <p:txBody>
          <a:bodyPr>
            <a:noAutofit/>
          </a:bodyPr>
          <a:lstStyle/>
          <a:p>
            <a:pPr algn="ctr"/>
            <a:r>
              <a:rPr lang="it-IT" sz="8800" b="1" i="1" dirty="0" smtClean="0"/>
              <a:t>CUSTOMS</a:t>
            </a:r>
            <a:endParaRPr lang="it-IT" sz="8800" b="1" i="1" dirty="0"/>
          </a:p>
        </p:txBody>
      </p:sp>
      <p:sp>
        <p:nvSpPr>
          <p:cNvPr id="6" name="CasellaDiTesto 5"/>
          <p:cNvSpPr txBox="1"/>
          <p:nvPr/>
        </p:nvSpPr>
        <p:spPr>
          <a:xfrm>
            <a:off x="710395" y="1628800"/>
            <a:ext cx="7848872" cy="4524315"/>
          </a:xfrm>
          <a:prstGeom prst="rect">
            <a:avLst/>
          </a:prstGeom>
          <a:noFill/>
        </p:spPr>
        <p:txBody>
          <a:bodyPr wrap="square" rtlCol="0">
            <a:spAutoFit/>
          </a:bodyPr>
          <a:lstStyle/>
          <a:p>
            <a:r>
              <a:rPr lang="en-US" sz="2400" dirty="0" smtClean="0"/>
              <a:t>According to the association of American traders, about 40% of the American population is traversed every year, for a total of 120 million individuals among children, adults and even pets: more than 11 percent of American dogs or cats he comes - in spite of himself - in disguise. Here are the  most popular costumes among adults in 2010: Witch, Vampire, Pirate, Nurse, Sexy Vamp, Cat, Zombies, Fairy, Athlete / Batman, Dracula. While these were the ten most popular costumes among children in the same year: Princess, Spider-Man, Witch,  Pirate, Disney Princess, Superhero, </a:t>
            </a:r>
            <a:r>
              <a:rPr lang="en-US" sz="2400" dirty="0" err="1" smtClean="0"/>
              <a:t>Phantonjj</a:t>
            </a:r>
            <a:r>
              <a:rPr lang="en-US" sz="2400" dirty="0" smtClean="0"/>
              <a:t> , Pumpkin / Vampire, Batman,  Star Wars character.</a:t>
            </a:r>
            <a:endParaRPr lang="it-IT" sz="2400" dirty="0"/>
          </a:p>
        </p:txBody>
      </p:sp>
    </p:spTree>
    <p:extLst>
      <p:ext uri="{BB962C8B-B14F-4D97-AF65-F5344CB8AC3E}">
        <p14:creationId xmlns:p14="http://schemas.microsoft.com/office/powerpoint/2010/main" val="161642714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 calcmode="lin" valueType="num">
                                      <p:cBhvr additive="base">
                                        <p:cTn id="14"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404664"/>
            <a:ext cx="8229600" cy="1219200"/>
          </a:xfrm>
        </p:spPr>
        <p:txBody>
          <a:bodyPr>
            <a:noAutofit/>
          </a:bodyPr>
          <a:lstStyle/>
          <a:p>
            <a:pPr algn="ctr"/>
            <a:r>
              <a:rPr lang="it-IT" sz="8800" b="1" i="1" dirty="0" smtClean="0"/>
              <a:t>STEREOTYPES</a:t>
            </a:r>
            <a:endParaRPr lang="it-IT" sz="8800" b="1" i="1" dirty="0"/>
          </a:p>
        </p:txBody>
      </p:sp>
      <p:sp>
        <p:nvSpPr>
          <p:cNvPr id="9" name="CasellaDiTesto 8"/>
          <p:cNvSpPr txBox="1"/>
          <p:nvPr/>
        </p:nvSpPr>
        <p:spPr>
          <a:xfrm>
            <a:off x="539552" y="1844824"/>
            <a:ext cx="8280920" cy="7140416"/>
          </a:xfrm>
          <a:prstGeom prst="rect">
            <a:avLst/>
          </a:prstGeom>
          <a:noFill/>
        </p:spPr>
        <p:txBody>
          <a:bodyPr wrap="square" rtlCol="0">
            <a:spAutoFit/>
          </a:bodyPr>
          <a:lstStyle/>
          <a:p>
            <a:r>
              <a:rPr lang="it-IT" sz="2800" dirty="0" smtClean="0"/>
              <a:t>The main stereotypes of  halloween are  the pumpkins, </a:t>
            </a:r>
            <a:r>
              <a:rPr lang="it-IT" sz="2800" dirty="0" err="1" smtClean="0"/>
              <a:t>black</a:t>
            </a:r>
            <a:r>
              <a:rPr lang="it-IT" sz="2800" dirty="0" smtClean="0"/>
              <a:t> </a:t>
            </a:r>
            <a:r>
              <a:rPr lang="it-IT" sz="2800" dirty="0" err="1" smtClean="0"/>
              <a:t>mask</a:t>
            </a:r>
            <a:r>
              <a:rPr lang="it-IT" sz="2800" dirty="0" smtClean="0"/>
              <a:t>, the </a:t>
            </a:r>
            <a:r>
              <a:rPr lang="it-IT" sz="2800" dirty="0" err="1" smtClean="0"/>
              <a:t>candies</a:t>
            </a:r>
            <a:r>
              <a:rPr lang="it-IT" sz="2800" dirty="0" smtClean="0"/>
              <a:t>, the </a:t>
            </a:r>
            <a:r>
              <a:rPr lang="it-IT" sz="2800" dirty="0" err="1" smtClean="0"/>
              <a:t>costumes</a:t>
            </a:r>
            <a:r>
              <a:rPr lang="it-IT" sz="2800" dirty="0"/>
              <a:t>  </a:t>
            </a:r>
            <a:r>
              <a:rPr lang="it-IT" sz="2800" dirty="0" smtClean="0"/>
              <a:t>from </a:t>
            </a:r>
            <a:r>
              <a:rPr lang="it-IT" sz="2800" dirty="0" err="1" smtClean="0"/>
              <a:t>monsters</a:t>
            </a:r>
            <a:r>
              <a:rPr lang="it-IT" sz="2800" dirty="0" smtClean="0"/>
              <a:t> or </a:t>
            </a:r>
            <a:r>
              <a:rPr lang="it-IT" sz="2800" dirty="0" err="1" smtClean="0"/>
              <a:t>fantastic</a:t>
            </a:r>
            <a:r>
              <a:rPr lang="it-IT" sz="2800" dirty="0" smtClean="0"/>
              <a:t> </a:t>
            </a:r>
            <a:r>
              <a:rPr lang="it-IT" sz="2800" dirty="0" err="1" smtClean="0"/>
              <a:t>creatures</a:t>
            </a:r>
            <a:r>
              <a:rPr lang="it-IT" sz="2800" dirty="0" smtClean="0"/>
              <a:t> and the </a:t>
            </a:r>
            <a:r>
              <a:rPr lang="it-IT" sz="2800" dirty="0" err="1" smtClean="0"/>
              <a:t>broken</a:t>
            </a:r>
            <a:r>
              <a:rPr lang="it-IT" sz="2800" dirty="0" smtClean="0"/>
              <a:t> </a:t>
            </a:r>
            <a:r>
              <a:rPr lang="it-IT" sz="2800" dirty="0" err="1" smtClean="0"/>
              <a:t>mirrors</a:t>
            </a:r>
            <a:r>
              <a:rPr lang="it-IT" sz="2800" dirty="0" smtClean="0"/>
              <a:t>. Some of the </a:t>
            </a:r>
            <a:r>
              <a:rPr lang="it-IT" sz="2800" dirty="0" err="1" smtClean="0"/>
              <a:t>most</a:t>
            </a:r>
            <a:r>
              <a:rPr lang="it-IT" sz="2800" dirty="0" smtClean="0"/>
              <a:t>  </a:t>
            </a:r>
            <a:r>
              <a:rPr lang="it-IT" sz="2800" dirty="0" err="1" smtClean="0"/>
              <a:t>famous</a:t>
            </a:r>
            <a:r>
              <a:rPr lang="it-IT" sz="2800" dirty="0"/>
              <a:t> </a:t>
            </a:r>
            <a:r>
              <a:rPr lang="it-IT" sz="2800" dirty="0" smtClean="0"/>
              <a:t>‘ </a:t>
            </a:r>
            <a:r>
              <a:rPr lang="it-IT" sz="2800" dirty="0" err="1" smtClean="0"/>
              <a:t>animated</a:t>
            </a:r>
            <a:r>
              <a:rPr lang="it-IT" sz="2800" dirty="0" smtClean="0"/>
              <a:t> ‘ stereotypes are </a:t>
            </a:r>
            <a:r>
              <a:rPr lang="it-IT" sz="2800" dirty="0" err="1" smtClean="0"/>
              <a:t>children</a:t>
            </a:r>
            <a:r>
              <a:rPr lang="it-IT" sz="2800" dirty="0" smtClean="0"/>
              <a:t> </a:t>
            </a:r>
            <a:r>
              <a:rPr lang="it-IT" sz="2800" dirty="0" err="1" smtClean="0"/>
              <a:t>who</a:t>
            </a:r>
            <a:r>
              <a:rPr lang="it-IT" sz="2800" dirty="0" smtClean="0"/>
              <a:t>  go to </a:t>
            </a:r>
            <a:r>
              <a:rPr lang="it-IT" sz="2800" dirty="0" err="1" smtClean="0"/>
              <a:t>knock</a:t>
            </a:r>
            <a:r>
              <a:rPr lang="it-IT" sz="2800" dirty="0" smtClean="0"/>
              <a:t>  on </a:t>
            </a:r>
            <a:r>
              <a:rPr lang="it-IT" sz="2800" dirty="0" err="1" smtClean="0"/>
              <a:t>doors</a:t>
            </a:r>
            <a:r>
              <a:rPr lang="it-IT" sz="2800" dirty="0" smtClean="0"/>
              <a:t> </a:t>
            </a:r>
            <a:r>
              <a:rPr lang="it-IT" sz="2800" dirty="0" err="1" smtClean="0"/>
              <a:t>saying</a:t>
            </a:r>
            <a:r>
              <a:rPr lang="it-IT" sz="2800" dirty="0" smtClean="0"/>
              <a:t> the </a:t>
            </a:r>
            <a:r>
              <a:rPr lang="it-IT" sz="2800" dirty="0" err="1" smtClean="0"/>
              <a:t>usual</a:t>
            </a:r>
            <a:r>
              <a:rPr lang="it-IT" sz="2800" dirty="0" smtClean="0"/>
              <a:t> </a:t>
            </a:r>
            <a:r>
              <a:rPr lang="it-IT" sz="2800" dirty="0" err="1" smtClean="0"/>
              <a:t>sentence</a:t>
            </a:r>
            <a:r>
              <a:rPr lang="it-IT" sz="2800" dirty="0" smtClean="0"/>
              <a:t> ‘ </a:t>
            </a:r>
            <a:r>
              <a:rPr lang="it-IT" sz="2800" dirty="0" err="1" smtClean="0"/>
              <a:t>Trick</a:t>
            </a:r>
            <a:r>
              <a:rPr lang="it-IT" sz="2800" dirty="0" smtClean="0"/>
              <a:t> or </a:t>
            </a:r>
            <a:r>
              <a:rPr lang="it-IT" sz="2800" dirty="0" err="1" smtClean="0"/>
              <a:t>Treat</a:t>
            </a:r>
            <a:r>
              <a:rPr lang="it-IT" sz="2800" dirty="0" smtClean="0"/>
              <a:t>? ‘ , </a:t>
            </a:r>
            <a:r>
              <a:rPr lang="it-IT" sz="2800" dirty="0" err="1" smtClean="0"/>
              <a:t>monsters</a:t>
            </a:r>
            <a:r>
              <a:rPr lang="it-IT" sz="2800" dirty="0" smtClean="0"/>
              <a:t>, </a:t>
            </a:r>
            <a:r>
              <a:rPr lang="it-IT" sz="2800" dirty="0" err="1" smtClean="0"/>
              <a:t>witches</a:t>
            </a:r>
            <a:r>
              <a:rPr lang="it-IT" sz="2800" dirty="0" smtClean="0"/>
              <a:t>, </a:t>
            </a:r>
            <a:r>
              <a:rPr lang="it-IT" sz="2800" dirty="0" err="1" smtClean="0"/>
              <a:t>vampires</a:t>
            </a:r>
            <a:r>
              <a:rPr lang="it-IT" sz="2800" dirty="0" smtClean="0"/>
              <a:t>, </a:t>
            </a:r>
            <a:r>
              <a:rPr lang="it-IT" sz="2800" dirty="0" err="1" smtClean="0"/>
              <a:t>ghosts</a:t>
            </a:r>
            <a:r>
              <a:rPr lang="it-IT" sz="2800" dirty="0" smtClean="0"/>
              <a:t>, </a:t>
            </a:r>
            <a:r>
              <a:rPr lang="it-IT" sz="2800" dirty="0" err="1" smtClean="0"/>
              <a:t>werewolves</a:t>
            </a:r>
            <a:r>
              <a:rPr lang="it-IT" sz="2800" dirty="0" smtClean="0"/>
              <a:t> and </a:t>
            </a:r>
            <a:r>
              <a:rPr lang="it-IT" sz="2800" dirty="0" err="1" smtClean="0"/>
              <a:t>black</a:t>
            </a:r>
            <a:r>
              <a:rPr lang="it-IT" sz="2800" dirty="0" smtClean="0"/>
              <a:t> </a:t>
            </a:r>
            <a:r>
              <a:rPr lang="it-IT" sz="2800" dirty="0" err="1" smtClean="0"/>
              <a:t>cats</a:t>
            </a:r>
            <a:r>
              <a:rPr lang="it-IT" sz="2800" dirty="0" smtClean="0"/>
              <a:t>.</a:t>
            </a:r>
            <a:endParaRPr lang="it-IT" sz="2800" dirty="0"/>
          </a:p>
          <a:p>
            <a:r>
              <a:rPr lang="it-IT" dirty="0" smtClean="0"/>
              <a:t> </a:t>
            </a:r>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a:p>
        </p:txBody>
      </p:sp>
    </p:spTree>
    <p:extLst>
      <p:ext uri="{BB962C8B-B14F-4D97-AF65-F5344CB8AC3E}">
        <p14:creationId xmlns:p14="http://schemas.microsoft.com/office/powerpoint/2010/main" val="378814761"/>
      </p:ext>
    </p:extLst>
  </p:cSld>
  <p:clrMapOvr>
    <a:masterClrMapping/>
  </p:clrMapOvr>
  <mc:AlternateContent xmlns:mc="http://schemas.openxmlformats.org/markup-compatibility/2006" xmlns:p14="http://schemas.microsoft.com/office/powerpoint/2010/main">
    <mc:Choice Requires="p14">
      <p:transition spd="slow" p14:dur="2750">
        <p:checker/>
      </p:transition>
    </mc:Choice>
    <mc:Fallback xmlns="">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55576" y="1184176"/>
            <a:ext cx="8064896" cy="3785652"/>
          </a:xfrm>
          <a:prstGeom prst="rect">
            <a:avLst/>
          </a:prstGeom>
          <a:noFill/>
        </p:spPr>
        <p:txBody>
          <a:bodyPr wrap="square" rtlCol="0">
            <a:spAutoFit/>
          </a:bodyPr>
          <a:lstStyle/>
          <a:p>
            <a:pPr algn="ctr"/>
            <a:r>
              <a:rPr lang="it-IT" sz="6000" b="1" i="1" dirty="0" smtClean="0">
                <a:solidFill>
                  <a:srgbClr val="C00000"/>
                </a:solidFill>
              </a:rPr>
              <a:t>Fatto da </a:t>
            </a:r>
          </a:p>
          <a:p>
            <a:pPr algn="ctr"/>
            <a:r>
              <a:rPr lang="it-IT" sz="6000" b="1" i="1" dirty="0" smtClean="0">
                <a:solidFill>
                  <a:srgbClr val="C00000"/>
                </a:solidFill>
              </a:rPr>
              <a:t>Tommaso De </a:t>
            </a:r>
            <a:r>
              <a:rPr lang="it-IT" sz="6000" b="1" i="1" dirty="0" err="1" smtClean="0">
                <a:solidFill>
                  <a:srgbClr val="C00000"/>
                </a:solidFill>
              </a:rPr>
              <a:t>Pascale</a:t>
            </a:r>
            <a:r>
              <a:rPr lang="it-IT" sz="6000" b="1" i="1" dirty="0" smtClean="0">
                <a:solidFill>
                  <a:srgbClr val="C00000"/>
                </a:solidFill>
              </a:rPr>
              <a:t> </a:t>
            </a:r>
          </a:p>
          <a:p>
            <a:pPr algn="ctr"/>
            <a:r>
              <a:rPr lang="it-IT" sz="6000" b="1" i="1" dirty="0">
                <a:solidFill>
                  <a:srgbClr val="C00000"/>
                </a:solidFill>
              </a:rPr>
              <a:t> </a:t>
            </a:r>
            <a:r>
              <a:rPr lang="it-IT" sz="6000" b="1" i="1" dirty="0" smtClean="0">
                <a:solidFill>
                  <a:srgbClr val="C00000"/>
                </a:solidFill>
              </a:rPr>
              <a:t> E</a:t>
            </a:r>
          </a:p>
          <a:p>
            <a:pPr algn="ctr"/>
            <a:r>
              <a:rPr lang="it-IT" sz="6000" b="1" i="1" dirty="0" smtClean="0">
                <a:solidFill>
                  <a:srgbClr val="C00000"/>
                </a:solidFill>
              </a:rPr>
              <a:t>Alessandro Sessa</a:t>
            </a:r>
            <a:endParaRPr lang="it-IT" sz="6000" b="1" i="1" dirty="0">
              <a:solidFill>
                <a:srgbClr val="C00000"/>
              </a:solidFill>
            </a:endParaRPr>
          </a:p>
        </p:txBody>
      </p:sp>
    </p:spTree>
    <p:extLst>
      <p:ext uri="{BB962C8B-B14F-4D97-AF65-F5344CB8AC3E}">
        <p14:creationId xmlns:p14="http://schemas.microsoft.com/office/powerpoint/2010/main" val="367598548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a">
  <a:themeElements>
    <a:clrScheme name="Carta">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rt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a">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167</TotalTime>
  <Words>728</Words>
  <Application>Microsoft Office PowerPoint</Application>
  <PresentationFormat>Presentazione su schermo (4:3)</PresentationFormat>
  <Paragraphs>29</Paragraphs>
  <Slides>7</Slides>
  <Notes>1</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Carta</vt:lpstr>
      <vt:lpstr>HALLOWEEN</vt:lpstr>
      <vt:lpstr>HISTORY</vt:lpstr>
      <vt:lpstr>JACK O’LANTERN’S STORY</vt:lpstr>
      <vt:lpstr>Presentazione standard di PowerPoint</vt:lpstr>
      <vt:lpstr>CUSTOMS</vt:lpstr>
      <vt:lpstr>STEREOTYPES</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HALLOWEEN</dc:title>
  <dc:creator>Alunno</dc:creator>
  <cp:lastModifiedBy>Alunno</cp:lastModifiedBy>
  <cp:revision>23</cp:revision>
  <dcterms:created xsi:type="dcterms:W3CDTF">2019-06-04T14:40:40Z</dcterms:created>
  <dcterms:modified xsi:type="dcterms:W3CDTF">2019-06-18T15:43:53Z</dcterms:modified>
</cp:coreProperties>
</file>