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275" autoAdjust="0"/>
  </p:normalViewPr>
  <p:slideViewPr>
    <p:cSldViewPr>
      <p:cViewPr varScale="1">
        <p:scale>
          <a:sx n="58" d="100"/>
          <a:sy n="58" d="100"/>
        </p:scale>
        <p:origin x="-56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77CA-84E0-444A-850D-7F6FBA6DA0E7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F28E-3C07-419C-A8B1-D8BAF6EFA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58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77CA-84E0-444A-850D-7F6FBA6DA0E7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F28E-3C07-419C-A8B1-D8BAF6EFA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44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77CA-84E0-444A-850D-7F6FBA6DA0E7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F28E-3C07-419C-A8B1-D8BAF6EFA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05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77CA-84E0-444A-850D-7F6FBA6DA0E7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F28E-3C07-419C-A8B1-D8BAF6EFA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77CA-84E0-444A-850D-7F6FBA6DA0E7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F28E-3C07-419C-A8B1-D8BAF6EFA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76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77CA-84E0-444A-850D-7F6FBA6DA0E7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F28E-3C07-419C-A8B1-D8BAF6EFA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21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77CA-84E0-444A-850D-7F6FBA6DA0E7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F28E-3C07-419C-A8B1-D8BAF6EFA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23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77CA-84E0-444A-850D-7F6FBA6DA0E7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F28E-3C07-419C-A8B1-D8BAF6EFA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0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77CA-84E0-444A-850D-7F6FBA6DA0E7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F28E-3C07-419C-A8B1-D8BAF6EFA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38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77CA-84E0-444A-850D-7F6FBA6DA0E7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F28E-3C07-419C-A8B1-D8BAF6EFA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59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77CA-84E0-444A-850D-7F6FBA6DA0E7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F28E-3C07-419C-A8B1-D8BAF6EFA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16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D77CA-84E0-444A-850D-7F6FBA6DA0E7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F28E-3C07-419C-A8B1-D8BAF6EFA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77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lunno\Downloads\Arriva%20la%20Befana%20-%20Canzoni%20per%20bambini%20di%20Mela%20Music.mp3" TargetMode="External"/><Relationship Id="rId1" Type="http://schemas.microsoft.com/office/2007/relationships/media" Target="file:///C:\Users\Alunno\Downloads\Arriva%20la%20Befana%20-%20Canzoni%20per%20bambini%20di%20Mela%20Music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24840" y="404664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EPIPHANY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4323"/>
            <a:ext cx="7620000" cy="45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rriva la Befana - Canzoni per bambini di Mela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116632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35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witch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comes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night and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brings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so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much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candy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good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children.She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wears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long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black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skirt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a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black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cap.The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witch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very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big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nose.The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witch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big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wheree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puts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candy.The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epiphany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celebrated</a:t>
            </a:r>
            <a:r>
              <a:rPr lang="it-IT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the 6° of </a:t>
            </a:r>
            <a:r>
              <a:rPr lang="it-IT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Jannuary</a:t>
            </a:r>
            <a:endParaRPr lang="it-IT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Arriva la Befana - Canzoni per bambini di Mela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930">
              <a:srgbClr val="D60402"/>
            </a:gs>
            <a:gs pos="64175">
              <a:srgbClr val="FF1F00"/>
            </a:gs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352839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i="1" dirty="0" smtClean="0"/>
              <a:t>THE WITCH COMES AT NIGHT WITH HER SHOES ALL BROKEN AND HER DRESS HERE COMES THE «BEFANA».</a:t>
            </a:r>
          </a:p>
          <a:p>
            <a:pPr marL="0" indent="0">
              <a:buNone/>
            </a:pPr>
            <a:r>
              <a:rPr lang="it-IT" b="1" i="1" dirty="0" smtClean="0"/>
              <a:t>(</a:t>
            </a:r>
            <a:r>
              <a:rPr lang="it-IT" b="1" i="1" dirty="0" err="1" smtClean="0"/>
              <a:t>This</a:t>
            </a:r>
            <a:r>
              <a:rPr lang="it-IT" b="1" i="1" dirty="0" smtClean="0"/>
              <a:t> </a:t>
            </a:r>
            <a:r>
              <a:rPr lang="it-IT" b="1" i="1" dirty="0" err="1" smtClean="0"/>
              <a:t>is</a:t>
            </a:r>
            <a:r>
              <a:rPr lang="it-IT" b="1" i="1" dirty="0" smtClean="0"/>
              <a:t> the </a:t>
            </a:r>
            <a:r>
              <a:rPr lang="it-IT" b="1" i="1" dirty="0" err="1" smtClean="0"/>
              <a:t>little</a:t>
            </a:r>
            <a:r>
              <a:rPr lang="it-IT" b="1" i="1" dirty="0" smtClean="0"/>
              <a:t> </a:t>
            </a:r>
            <a:r>
              <a:rPr lang="it-IT" b="1" i="1" dirty="0" err="1" smtClean="0"/>
              <a:t>song</a:t>
            </a:r>
            <a:r>
              <a:rPr lang="it-IT" b="1" i="1" dirty="0" smtClean="0"/>
              <a:t> for the «befana»).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3816424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rriva la Befana - Canzoni per bambini di Mela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6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During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Epiphany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lunch in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home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we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eat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appetizer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or the so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called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«BROOM OF THE WITCH». </a:t>
            </a:r>
            <a:r>
              <a:rPr lang="it-IT" b="1" i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main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instead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,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we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have</a:t>
            </a:r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the «STUFFED GNOCCHI – A UNIQUE GOODNESS..!!»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As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second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course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we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have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the «ROAST BEEF»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finally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to complete the lunch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we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it-IT" b="1" i="1" dirty="0" err="1" smtClean="0">
                <a:solidFill>
                  <a:schemeClr val="accent6">
                    <a:lumMod val="75000"/>
                  </a:schemeClr>
                </a:solidFill>
              </a:rPr>
              <a:t>eat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the «CHARCOAL FROM THE EPIPHANY».</a:t>
            </a:r>
            <a:endParaRPr lang="it-IT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Arriva la Befana - Canzoni per bambini di Mela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6400800" cy="432048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i="1" dirty="0" err="1" smtClean="0">
                <a:solidFill>
                  <a:srgbClr val="00B050"/>
                </a:solidFill>
              </a:rPr>
              <a:t>She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is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therefore</a:t>
            </a:r>
            <a:r>
              <a:rPr lang="it-IT" b="1" i="1" dirty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not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bad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she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is</a:t>
            </a:r>
            <a:r>
              <a:rPr lang="it-IT" b="1" i="1" dirty="0" smtClean="0">
                <a:solidFill>
                  <a:srgbClr val="00B050"/>
                </a:solidFill>
              </a:rPr>
              <a:t> just </a:t>
            </a:r>
            <a:r>
              <a:rPr lang="it-IT" b="1" i="1" dirty="0" err="1" smtClean="0">
                <a:solidFill>
                  <a:srgbClr val="00B050"/>
                </a:solidFill>
              </a:rPr>
              <a:t>annoyed</a:t>
            </a:r>
            <a:r>
              <a:rPr lang="it-IT" b="1" i="1" dirty="0" smtClean="0">
                <a:solidFill>
                  <a:srgbClr val="00B050"/>
                </a:solidFill>
              </a:rPr>
              <a:t> with </a:t>
            </a:r>
            <a:r>
              <a:rPr lang="it-IT" b="1" i="1" dirty="0" err="1" smtClean="0">
                <a:solidFill>
                  <a:srgbClr val="00B050"/>
                </a:solidFill>
              </a:rPr>
              <a:t>adults</a:t>
            </a:r>
            <a:r>
              <a:rPr lang="it-IT" b="1" i="1" dirty="0" smtClean="0">
                <a:solidFill>
                  <a:srgbClr val="00B050"/>
                </a:solidFill>
              </a:rPr>
              <a:t> and rude to </a:t>
            </a:r>
            <a:r>
              <a:rPr lang="it-IT" b="1" i="1" dirty="0" err="1" smtClean="0">
                <a:solidFill>
                  <a:srgbClr val="00B050"/>
                </a:solidFill>
              </a:rPr>
              <a:t>those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who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don’t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like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her</a:t>
            </a:r>
            <a:r>
              <a:rPr lang="it-IT" b="1" i="1" dirty="0" smtClean="0">
                <a:solidFill>
                  <a:srgbClr val="00B050"/>
                </a:solidFill>
              </a:rPr>
              <a:t> ,</a:t>
            </a:r>
            <a:r>
              <a:rPr lang="it-IT" b="1" i="1" dirty="0" err="1" smtClean="0">
                <a:solidFill>
                  <a:srgbClr val="00B050"/>
                </a:solidFill>
              </a:rPr>
              <a:t>because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they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try</a:t>
            </a:r>
            <a:r>
              <a:rPr lang="it-IT" b="1" i="1" dirty="0" smtClean="0">
                <a:solidFill>
                  <a:srgbClr val="00B050"/>
                </a:solidFill>
              </a:rPr>
              <a:t> to be </a:t>
            </a:r>
            <a:r>
              <a:rPr lang="it-IT" b="1" i="1" dirty="0" err="1" smtClean="0">
                <a:solidFill>
                  <a:srgbClr val="00B050"/>
                </a:solidFill>
              </a:rPr>
              <a:t>smart</a:t>
            </a:r>
            <a:r>
              <a:rPr lang="it-IT" b="1" i="1" dirty="0" smtClean="0">
                <a:solidFill>
                  <a:srgbClr val="00B050"/>
                </a:solidFill>
              </a:rPr>
              <a:t> ; </a:t>
            </a:r>
            <a:r>
              <a:rPr lang="it-IT" b="1" i="1" dirty="0" err="1" smtClean="0">
                <a:solidFill>
                  <a:srgbClr val="00B050"/>
                </a:solidFill>
              </a:rPr>
              <a:t>but</a:t>
            </a:r>
            <a:r>
              <a:rPr lang="it-IT" b="1" i="1" dirty="0" smtClean="0">
                <a:solidFill>
                  <a:srgbClr val="00B050"/>
                </a:solidFill>
              </a:rPr>
              <a:t> with the </a:t>
            </a:r>
            <a:r>
              <a:rPr lang="it-IT" b="1" i="1" dirty="0" err="1" smtClean="0">
                <a:solidFill>
                  <a:srgbClr val="00B050"/>
                </a:solidFill>
              </a:rPr>
              <a:t>children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she</a:t>
            </a:r>
            <a:r>
              <a:rPr lang="it-IT" b="1" i="1" dirty="0" smtClean="0">
                <a:solidFill>
                  <a:srgbClr val="00B050"/>
                </a:solidFill>
              </a:rPr>
              <a:t> shows </a:t>
            </a:r>
            <a:r>
              <a:rPr lang="it-IT" b="1" i="1" dirty="0" err="1" smtClean="0">
                <a:solidFill>
                  <a:srgbClr val="00B050"/>
                </a:solidFill>
              </a:rPr>
              <a:t>herself</a:t>
            </a:r>
            <a:r>
              <a:rPr lang="it-IT" b="1" i="1" dirty="0" smtClean="0">
                <a:solidFill>
                  <a:srgbClr val="00B050"/>
                </a:solidFill>
              </a:rPr>
              <a:t> with </a:t>
            </a:r>
            <a:r>
              <a:rPr lang="it-IT" b="1" i="1" dirty="0" err="1" smtClean="0">
                <a:solidFill>
                  <a:srgbClr val="00B050"/>
                </a:solidFill>
              </a:rPr>
              <a:t>warmth</a:t>
            </a:r>
            <a:r>
              <a:rPr lang="it-IT" b="1" i="1" dirty="0" smtClean="0">
                <a:solidFill>
                  <a:srgbClr val="00B050"/>
                </a:solidFill>
              </a:rPr>
              <a:t> and </a:t>
            </a:r>
            <a:r>
              <a:rPr lang="it-IT" b="1" i="1" dirty="0" err="1" smtClean="0">
                <a:solidFill>
                  <a:srgbClr val="00B050"/>
                </a:solidFill>
              </a:rPr>
              <a:t>lack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understanding</a:t>
            </a:r>
            <a:r>
              <a:rPr lang="it-IT" b="1" i="1" dirty="0" smtClean="0">
                <a:solidFill>
                  <a:srgbClr val="00B050"/>
                </a:solidFill>
              </a:rPr>
              <a:t> –a </a:t>
            </a:r>
            <a:r>
              <a:rPr lang="it-IT" b="1" i="1" dirty="0" err="1" smtClean="0">
                <a:solidFill>
                  <a:srgbClr val="00B050"/>
                </a:solidFill>
              </a:rPr>
              <a:t>granny</a:t>
            </a:r>
            <a:r>
              <a:rPr lang="it-IT" b="1" i="1" dirty="0" smtClean="0">
                <a:solidFill>
                  <a:srgbClr val="00B050"/>
                </a:solidFill>
              </a:rPr>
              <a:t> full of </a:t>
            </a:r>
            <a:r>
              <a:rPr lang="it-IT" b="1" i="1" dirty="0" err="1" smtClean="0">
                <a:solidFill>
                  <a:srgbClr val="00B050"/>
                </a:solidFill>
              </a:rPr>
              <a:t>attention</a:t>
            </a:r>
            <a:r>
              <a:rPr lang="it-IT" b="1" i="1" dirty="0" smtClean="0">
                <a:solidFill>
                  <a:srgbClr val="00B050"/>
                </a:solidFill>
              </a:rPr>
              <a:t> and </a:t>
            </a:r>
            <a:r>
              <a:rPr lang="it-IT" b="1" i="1" dirty="0" err="1" smtClean="0">
                <a:solidFill>
                  <a:srgbClr val="00B050"/>
                </a:solidFill>
              </a:rPr>
              <a:t>gifts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it-IT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it-IT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Arriva la Befana - Canzoni per bambini di Mela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b="1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t-IT" b="1" i="1" dirty="0" smtClean="0">
                <a:solidFill>
                  <a:srgbClr val="00B0F0"/>
                </a:solidFill>
              </a:rPr>
              <a:t>The BEFANA </a:t>
            </a:r>
            <a:r>
              <a:rPr lang="it-IT" b="1" i="1" dirty="0" err="1" smtClean="0">
                <a:solidFill>
                  <a:srgbClr val="00B0F0"/>
                </a:solidFill>
              </a:rPr>
              <a:t>recalls</a:t>
            </a:r>
            <a:r>
              <a:rPr lang="it-IT" b="1" i="1" dirty="0" smtClean="0">
                <a:solidFill>
                  <a:srgbClr val="00B0F0"/>
                </a:solidFill>
              </a:rPr>
              <a:t> the </a:t>
            </a:r>
            <a:r>
              <a:rPr lang="it-IT" b="1" i="1" dirty="0" err="1" smtClean="0">
                <a:solidFill>
                  <a:srgbClr val="00B0F0"/>
                </a:solidFill>
              </a:rPr>
              <a:t>religions</a:t>
            </a:r>
            <a:r>
              <a:rPr lang="it-IT" b="1" i="1" dirty="0" smtClean="0">
                <a:solidFill>
                  <a:srgbClr val="00B0F0"/>
                </a:solidFill>
              </a:rPr>
              <a:t> </a:t>
            </a:r>
            <a:r>
              <a:rPr lang="it-IT" b="1" i="1" dirty="0" err="1" smtClean="0">
                <a:solidFill>
                  <a:srgbClr val="00B0F0"/>
                </a:solidFill>
              </a:rPr>
              <a:t>traditions</a:t>
            </a:r>
            <a:r>
              <a:rPr lang="it-IT" b="1" i="1" dirty="0" smtClean="0">
                <a:solidFill>
                  <a:srgbClr val="00B0F0"/>
                </a:solidFill>
              </a:rPr>
              <a:t> of </a:t>
            </a:r>
            <a:r>
              <a:rPr lang="it-IT" b="1" i="1" dirty="0" err="1" smtClean="0">
                <a:solidFill>
                  <a:srgbClr val="00B0F0"/>
                </a:solidFill>
              </a:rPr>
              <a:t>S.Lucia</a:t>
            </a:r>
            <a:r>
              <a:rPr lang="it-IT" b="1" i="1" dirty="0" smtClean="0">
                <a:solidFill>
                  <a:srgbClr val="00B0F0"/>
                </a:solidFill>
              </a:rPr>
              <a:t>.</a:t>
            </a:r>
            <a:endParaRPr lang="it-IT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i="1" dirty="0" smtClean="0"/>
              <a:t>CREATED BY:</a:t>
            </a:r>
          </a:p>
          <a:p>
            <a:pPr marL="0" indent="0">
              <a:buNone/>
            </a:pPr>
            <a:r>
              <a:rPr lang="it-IT" b="1" i="1" dirty="0" smtClean="0"/>
              <a:t>FRANCESCA GIORDANO</a:t>
            </a:r>
          </a:p>
          <a:p>
            <a:pPr marL="0" indent="0">
              <a:buNone/>
            </a:pPr>
            <a:r>
              <a:rPr lang="it-IT" b="1" i="1" dirty="0" smtClean="0"/>
              <a:t>FERRAIOLI DENISE MARIA </a:t>
            </a:r>
          </a:p>
          <a:p>
            <a:pPr marL="0" indent="0">
              <a:buNone/>
            </a:pPr>
            <a:r>
              <a:rPr lang="it-IT" b="1" i="1" dirty="0" smtClean="0"/>
              <a:t>PASCALE ANNAMANOLA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08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213</Words>
  <Application>Microsoft Office PowerPoint</Application>
  <PresentationFormat>Presentazione su schermo (4:3)</PresentationFormat>
  <Paragraphs>18</Paragraphs>
  <Slides>7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THE EPIPHANY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EPIPHANY</dc:title>
  <dc:creator>Alunno</dc:creator>
  <cp:lastModifiedBy>Alunno</cp:lastModifiedBy>
  <cp:revision>10</cp:revision>
  <dcterms:created xsi:type="dcterms:W3CDTF">2019-06-04T15:51:19Z</dcterms:created>
  <dcterms:modified xsi:type="dcterms:W3CDTF">2019-06-18T15:43:55Z</dcterms:modified>
</cp:coreProperties>
</file>