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84" r:id="rId1"/>
  </p:sldMasterIdLst>
  <p:notesMasterIdLst>
    <p:notesMasterId r:id="rId7"/>
  </p:notesMasterIdLst>
  <p:sldIdLst>
    <p:sldId id="256" r:id="rId2"/>
    <p:sldId id="257" r:id="rId3"/>
    <p:sldId id="258" r:id="rId4"/>
    <p:sldId id="259" r:id="rId5"/>
    <p:sldId id="260" r:id="rId6"/>
  </p:sldIdLst>
  <p:sldSz cx="9144000" cy="6858000" type="screen4x3"/>
  <p:notesSz cx="6858000" cy="9144000"/>
  <p:defaultTextStyle>
    <a:defPPr>
      <a:defRPr lang="it-IT"/>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16" y="-96"/>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notesMaster" Target="notesMasters/notesMaster1.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ableStyles" Target="tableStyles.xml"/><Relationship Id="rId5" Type="http://schemas.openxmlformats.org/officeDocument/2006/relationships/slide" Target="slides/slide4.xml"/><Relationship Id="rId10"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Segnaposto intestazione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it-IT"/>
          </a:p>
        </p:txBody>
      </p:sp>
      <p:sp>
        <p:nvSpPr>
          <p:cNvPr id="3" name="Segnaposto data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ED4ADC7E-5B2E-42B4-8CEA-CAD9DAFE9655}" type="datetimeFigureOut">
              <a:rPr lang="it-IT" smtClean="0"/>
              <a:t>18/06/2019</a:t>
            </a:fld>
            <a:endParaRPr lang="it-IT"/>
          </a:p>
        </p:txBody>
      </p:sp>
      <p:sp>
        <p:nvSpPr>
          <p:cNvPr id="4" name="Segnaposto immagine diapositiva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it-IT"/>
          </a:p>
        </p:txBody>
      </p:sp>
      <p:sp>
        <p:nvSpPr>
          <p:cNvPr id="5" name="Segnaposto note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it-IT"/>
          </a:p>
        </p:txBody>
      </p:sp>
      <p:sp>
        <p:nvSpPr>
          <p:cNvPr id="6" name="Segnaposto piè di pagina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it-IT"/>
          </a:p>
        </p:txBody>
      </p:sp>
      <p:sp>
        <p:nvSpPr>
          <p:cNvPr id="7" name="Segnaposto numero diapositiva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BA81F29F-87BC-4369-8D7B-AC59DEFD081A}" type="slidenum">
              <a:rPr lang="it-IT" smtClean="0"/>
              <a:t>‹N›</a:t>
            </a:fld>
            <a:endParaRPr lang="it-IT"/>
          </a:p>
        </p:txBody>
      </p:sp>
    </p:spTree>
    <p:extLst>
      <p:ext uri="{BB962C8B-B14F-4D97-AF65-F5344CB8AC3E}">
        <p14:creationId xmlns:p14="http://schemas.microsoft.com/office/powerpoint/2010/main" val="27867741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egnaposto immagine diapositiva 1"/>
          <p:cNvSpPr>
            <a:spLocks noGrp="1" noRot="1" noChangeAspect="1"/>
          </p:cNvSpPr>
          <p:nvPr>
            <p:ph type="sldImg"/>
          </p:nvPr>
        </p:nvSpPr>
        <p:spPr/>
      </p:sp>
      <p:sp>
        <p:nvSpPr>
          <p:cNvPr id="3" name="Segnaposto note 2"/>
          <p:cNvSpPr>
            <a:spLocks noGrp="1"/>
          </p:cNvSpPr>
          <p:nvPr>
            <p:ph type="body" idx="1"/>
          </p:nvPr>
        </p:nvSpPr>
        <p:spPr/>
        <p:txBody>
          <a:bodyPr/>
          <a:lstStyle/>
          <a:p>
            <a:endParaRPr lang="it-IT" dirty="0"/>
          </a:p>
        </p:txBody>
      </p:sp>
      <p:sp>
        <p:nvSpPr>
          <p:cNvPr id="4" name="Segnaposto numero diapositiva 3"/>
          <p:cNvSpPr>
            <a:spLocks noGrp="1"/>
          </p:cNvSpPr>
          <p:nvPr>
            <p:ph type="sldNum" sz="quarter" idx="10"/>
          </p:nvPr>
        </p:nvSpPr>
        <p:spPr/>
        <p:txBody>
          <a:bodyPr/>
          <a:lstStyle/>
          <a:p>
            <a:fld id="{BA81F29F-87BC-4369-8D7B-AC59DEFD081A}" type="slidenum">
              <a:rPr lang="it-IT" smtClean="0"/>
              <a:t>3</a:t>
            </a:fld>
            <a:endParaRPr lang="it-IT"/>
          </a:p>
        </p:txBody>
      </p:sp>
    </p:spTree>
    <p:extLst>
      <p:ext uri="{BB962C8B-B14F-4D97-AF65-F5344CB8AC3E}">
        <p14:creationId xmlns:p14="http://schemas.microsoft.com/office/powerpoint/2010/main" val="509129069"/>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Diapositiva titolo">
    <p:spTree>
      <p:nvGrpSpPr>
        <p:cNvPr id="1" name=""/>
        <p:cNvGrpSpPr/>
        <p:nvPr/>
      </p:nvGrpSpPr>
      <p:grpSpPr>
        <a:xfrm>
          <a:off x="0" y="0"/>
          <a:ext cx="0" cy="0"/>
          <a:chOff x="0" y="0"/>
          <a:chExt cx="0" cy="0"/>
        </a:xfrm>
      </p:grpSpPr>
      <p:grpSp>
        <p:nvGrpSpPr>
          <p:cNvPr id="95" name="Group 94"/>
          <p:cNvGrpSpPr/>
          <p:nvPr/>
        </p:nvGrpSpPr>
        <p:grpSpPr>
          <a:xfrm>
            <a:off x="0" y="-30477"/>
            <a:ext cx="9067800" cy="6889273"/>
            <a:chOff x="0" y="-30477"/>
            <a:chExt cx="9067800" cy="6889273"/>
          </a:xfrm>
        </p:grpSpPr>
        <p:cxnSp>
          <p:nvCxnSpPr>
            <p:cNvPr id="110" name="Straight Connector 109"/>
            <p:cNvCxnSpPr/>
            <p:nvPr/>
          </p:nvCxnSpPr>
          <p:spPr>
            <a:xfrm rot="16200000" flipH="1">
              <a:off x="-1447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7" name="Straight Connector 176"/>
            <p:cNvCxnSpPr/>
            <p:nvPr/>
          </p:nvCxnSpPr>
          <p:spPr>
            <a:xfrm rot="16200000" flipH="1">
              <a:off x="-1638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8" name="Straight Connector 177"/>
            <p:cNvCxnSpPr/>
            <p:nvPr/>
          </p:nvCxnSpPr>
          <p:spPr>
            <a:xfrm rot="5400000">
              <a:off x="-1485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1" name="Straight Connector 180"/>
            <p:cNvCxnSpPr/>
            <p:nvPr/>
          </p:nvCxnSpPr>
          <p:spPr>
            <a:xfrm rot="5400000">
              <a:off x="-32385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2" name="Straight Connector 181"/>
            <p:cNvCxnSpPr/>
            <p:nvPr/>
          </p:nvCxnSpPr>
          <p:spPr>
            <a:xfrm rot="16200000" flipH="1">
              <a:off x="-33147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3" name="Straight Connector 182"/>
            <p:cNvCxnSpPr/>
            <p:nvPr/>
          </p:nvCxnSpPr>
          <p:spPr>
            <a:xfrm rot="16200000" flipH="1">
              <a:off x="-1371600" y="2971800"/>
              <a:ext cx="6858000"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84" name="Straight Connector 183"/>
            <p:cNvCxnSpPr/>
            <p:nvPr/>
          </p:nvCxnSpPr>
          <p:spPr>
            <a:xfrm rot="16200000" flipH="1">
              <a:off x="-2819400" y="3200400"/>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85" name="Straight Connector 184"/>
            <p:cNvCxnSpPr/>
            <p:nvPr/>
          </p:nvCxnSpPr>
          <p:spPr>
            <a:xfrm rot="5400000">
              <a:off x="-2705099" y="3238500"/>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86" name="Straight Connector 185"/>
            <p:cNvCxnSpPr/>
            <p:nvPr/>
          </p:nvCxnSpPr>
          <p:spPr>
            <a:xfrm rot="16200000" flipH="1">
              <a:off x="-21336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87" name="Straight Connector 186"/>
            <p:cNvCxnSpPr/>
            <p:nvPr/>
          </p:nvCxnSpPr>
          <p:spPr>
            <a:xfrm rot="16200000" flipH="1">
              <a:off x="-31242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8" name="Straight Connector 187"/>
            <p:cNvCxnSpPr/>
            <p:nvPr/>
          </p:nvCxnSpPr>
          <p:spPr>
            <a:xfrm rot="16200000" flipH="1">
              <a:off x="-1828799" y="3352799"/>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189" name="Straight Connector 188"/>
            <p:cNvCxnSpPr/>
            <p:nvPr/>
          </p:nvCxnSpPr>
          <p:spPr>
            <a:xfrm rot="16200000" flipH="1">
              <a:off x="-28194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90" name="Straight Connector 189"/>
            <p:cNvCxnSpPr/>
            <p:nvPr/>
          </p:nvCxnSpPr>
          <p:spPr>
            <a:xfrm rot="16200000" flipH="1">
              <a:off x="-2438400" y="3124200"/>
              <a:ext cx="6858000" cy="609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165" name="Straight Connector 164"/>
            <p:cNvCxnSpPr/>
            <p:nvPr/>
          </p:nvCxnSpPr>
          <p:spPr>
            <a:xfrm rot="5400000">
              <a:off x="-173164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166" name="Straight Connector 165"/>
            <p:cNvCxnSpPr/>
            <p:nvPr/>
          </p:nvCxnSpPr>
          <p:spPr>
            <a:xfrm rot="5400000">
              <a:off x="-1142048"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169" name="Straight Connector 168"/>
            <p:cNvCxnSpPr/>
            <p:nvPr/>
          </p:nvCxnSpPr>
          <p:spPr>
            <a:xfrm rot="5400000">
              <a:off x="-9144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73" name="Straight Connector 172"/>
            <p:cNvCxnSpPr/>
            <p:nvPr/>
          </p:nvCxnSpPr>
          <p:spPr>
            <a:xfrm rot="5400000">
              <a:off x="-185547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21" name="Straight Connector 120"/>
            <p:cNvCxnSpPr/>
            <p:nvPr/>
          </p:nvCxnSpPr>
          <p:spPr>
            <a:xfrm rot="16200000" flipH="1">
              <a:off x="-26431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145" name="Straight Connector 144"/>
            <p:cNvCxnSpPr/>
            <p:nvPr/>
          </p:nvCxnSpPr>
          <p:spPr>
            <a:xfrm rot="16200000" flipH="1">
              <a:off x="-1954530" y="3326130"/>
              <a:ext cx="6858000" cy="20574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08" name="Straight Connector 107"/>
            <p:cNvCxnSpPr/>
            <p:nvPr/>
          </p:nvCxnSpPr>
          <p:spPr>
            <a:xfrm rot="16200000" flipH="1">
              <a:off x="-2362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09" name="Straight Connector 208"/>
            <p:cNvCxnSpPr/>
            <p:nvPr/>
          </p:nvCxnSpPr>
          <p:spPr>
            <a:xfrm rot="16200000" flipH="1">
              <a:off x="-21336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10" name="Straight Connector 209"/>
            <p:cNvCxnSpPr/>
            <p:nvPr/>
          </p:nvCxnSpPr>
          <p:spPr>
            <a:xfrm rot="16200000" flipH="1">
              <a:off x="10668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1" name="Straight Connector 210"/>
            <p:cNvCxnSpPr/>
            <p:nvPr/>
          </p:nvCxnSpPr>
          <p:spPr>
            <a:xfrm rot="16200000" flipH="1">
              <a:off x="8763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2" name="Straight Connector 211"/>
            <p:cNvCxnSpPr/>
            <p:nvPr/>
          </p:nvCxnSpPr>
          <p:spPr>
            <a:xfrm rot="5400000">
              <a:off x="1028700" y="3238500"/>
              <a:ext cx="6858000"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3" name="Straight Connector 212"/>
            <p:cNvCxnSpPr/>
            <p:nvPr/>
          </p:nvCxnSpPr>
          <p:spPr>
            <a:xfrm rot="5400000">
              <a:off x="-723900" y="3314700"/>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4" name="Straight Connector 213"/>
            <p:cNvCxnSpPr/>
            <p:nvPr/>
          </p:nvCxnSpPr>
          <p:spPr>
            <a:xfrm rot="16200000" flipH="1">
              <a:off x="-800100" y="3314700"/>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15" name="Straight Connector 214"/>
            <p:cNvCxnSpPr/>
            <p:nvPr/>
          </p:nvCxnSpPr>
          <p:spPr>
            <a:xfrm rot="5400000">
              <a:off x="-152400" y="3429000"/>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16" name="Straight Connector 215"/>
            <p:cNvCxnSpPr/>
            <p:nvPr/>
          </p:nvCxnSpPr>
          <p:spPr>
            <a:xfrm rot="16200000" flipH="1">
              <a:off x="-304800" y="3200400"/>
              <a:ext cx="6858000"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17" name="Straight Connector 216"/>
            <p:cNvCxnSpPr/>
            <p:nvPr/>
          </p:nvCxnSpPr>
          <p:spPr>
            <a:xfrm rot="5400000">
              <a:off x="-190499" y="3238500"/>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18" name="Straight Connector 217"/>
            <p:cNvCxnSpPr/>
            <p:nvPr/>
          </p:nvCxnSpPr>
          <p:spPr>
            <a:xfrm rot="16200000" flipH="1">
              <a:off x="381000" y="3200400"/>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19" name="Straight Connector 218"/>
            <p:cNvCxnSpPr/>
            <p:nvPr/>
          </p:nvCxnSpPr>
          <p:spPr>
            <a:xfrm rot="16200000" flipH="1">
              <a:off x="-609600" y="3276600"/>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0" name="Straight Connector 219"/>
            <p:cNvCxnSpPr/>
            <p:nvPr/>
          </p:nvCxnSpPr>
          <p:spPr>
            <a:xfrm rot="16200000" flipH="1">
              <a:off x="685801" y="3352799"/>
              <a:ext cx="6858000" cy="152401"/>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21" name="Straight Connector 220"/>
            <p:cNvCxnSpPr/>
            <p:nvPr/>
          </p:nvCxnSpPr>
          <p:spPr>
            <a:xfrm rot="16200000" flipH="1">
              <a:off x="-304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2" name="Straight Connector 221"/>
            <p:cNvCxnSpPr/>
            <p:nvPr/>
          </p:nvCxnSpPr>
          <p:spPr>
            <a:xfrm rot="5400000">
              <a:off x="-10287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23" name="Straight Connector 222"/>
            <p:cNvCxnSpPr/>
            <p:nvPr/>
          </p:nvCxnSpPr>
          <p:spPr>
            <a:xfrm rot="5400000">
              <a:off x="782955" y="2722245"/>
              <a:ext cx="6858000"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4" name="Straight Connector 223"/>
            <p:cNvCxnSpPr/>
            <p:nvPr/>
          </p:nvCxnSpPr>
          <p:spPr>
            <a:xfrm rot="5400000">
              <a:off x="1372552" y="3277552"/>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25" name="Straight Connector 224"/>
            <p:cNvCxnSpPr/>
            <p:nvPr/>
          </p:nvCxnSpPr>
          <p:spPr>
            <a:xfrm rot="5400000">
              <a:off x="16002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6" name="Straight Connector 225"/>
            <p:cNvCxnSpPr/>
            <p:nvPr/>
          </p:nvCxnSpPr>
          <p:spPr>
            <a:xfrm rot="5400000">
              <a:off x="659130" y="3227070"/>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27" name="Straight Connector 226"/>
            <p:cNvCxnSpPr/>
            <p:nvPr/>
          </p:nvCxnSpPr>
          <p:spPr>
            <a:xfrm rot="16200000" flipH="1">
              <a:off x="-128587" y="3252788"/>
              <a:ext cx="6858000"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28" name="Straight Connector 227"/>
            <p:cNvCxnSpPr/>
            <p:nvPr/>
          </p:nvCxnSpPr>
          <p:spPr>
            <a:xfrm rot="16200000" flipH="1">
              <a:off x="560070" y="3326130"/>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29" name="Straight Connector 228"/>
            <p:cNvCxnSpPr/>
            <p:nvPr/>
          </p:nvCxnSpPr>
          <p:spPr>
            <a:xfrm rot="16200000" flipH="1">
              <a:off x="152400" y="3352800"/>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0" name="Straight Connector 229"/>
            <p:cNvCxnSpPr/>
            <p:nvPr/>
          </p:nvCxnSpPr>
          <p:spPr>
            <a:xfrm rot="16200000" flipH="1">
              <a:off x="3810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7" name="Straight Connector 236"/>
            <p:cNvCxnSpPr/>
            <p:nvPr/>
          </p:nvCxnSpPr>
          <p:spPr>
            <a:xfrm rot="16200000" flipH="1">
              <a:off x="2743200" y="3352801"/>
              <a:ext cx="6858000" cy="1524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38" name="Straight Connector 237"/>
            <p:cNvCxnSpPr/>
            <p:nvPr/>
          </p:nvCxnSpPr>
          <p:spPr>
            <a:xfrm rot="16200000" flipH="1">
              <a:off x="2095501"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39" name="Straight Connector 238"/>
            <p:cNvCxnSpPr/>
            <p:nvPr/>
          </p:nvCxnSpPr>
          <p:spPr>
            <a:xfrm rot="5400000">
              <a:off x="2705100" y="3238501"/>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0" name="Straight Connector 239"/>
            <p:cNvCxnSpPr/>
            <p:nvPr/>
          </p:nvCxnSpPr>
          <p:spPr>
            <a:xfrm rot="5400000">
              <a:off x="1828801" y="3276600"/>
              <a:ext cx="6857999"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41" name="Straight Connector 240"/>
            <p:cNvCxnSpPr/>
            <p:nvPr/>
          </p:nvCxnSpPr>
          <p:spPr>
            <a:xfrm rot="16200000" flipH="1">
              <a:off x="1066800" y="3200402"/>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42" name="Straight Connector 241"/>
            <p:cNvCxnSpPr/>
            <p:nvPr/>
          </p:nvCxnSpPr>
          <p:spPr>
            <a:xfrm rot="16200000" flipH="1">
              <a:off x="2362201" y="3352800"/>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43" name="Straight Connector 242"/>
            <p:cNvCxnSpPr/>
            <p:nvPr/>
          </p:nvCxnSpPr>
          <p:spPr>
            <a:xfrm rot="5400000">
              <a:off x="2646045" y="2722246"/>
              <a:ext cx="6858000"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244" name="Straight Connector 243"/>
            <p:cNvCxnSpPr/>
            <p:nvPr/>
          </p:nvCxnSpPr>
          <p:spPr>
            <a:xfrm rot="5400000">
              <a:off x="3048952" y="3277553"/>
              <a:ext cx="6858000"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45" name="Straight Connector 244"/>
            <p:cNvCxnSpPr/>
            <p:nvPr/>
          </p:nvCxnSpPr>
          <p:spPr>
            <a:xfrm rot="5400000">
              <a:off x="2895600" y="3276601"/>
              <a:ext cx="6858000"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6" name="Straight Connector 245"/>
            <p:cNvCxnSpPr/>
            <p:nvPr/>
          </p:nvCxnSpPr>
          <p:spPr>
            <a:xfrm rot="5400000">
              <a:off x="2388870" y="3227071"/>
              <a:ext cx="6858000"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47" name="Straight Connector 246"/>
            <p:cNvCxnSpPr/>
            <p:nvPr/>
          </p:nvCxnSpPr>
          <p:spPr>
            <a:xfrm rot="16200000" flipH="1">
              <a:off x="22364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8" name="Straight Connector 247"/>
            <p:cNvCxnSpPr/>
            <p:nvPr/>
          </p:nvCxnSpPr>
          <p:spPr>
            <a:xfrm rot="16200000" flipH="1">
              <a:off x="17526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9" name="Straight Connector 248"/>
            <p:cNvCxnSpPr/>
            <p:nvPr/>
          </p:nvCxnSpPr>
          <p:spPr>
            <a:xfrm rot="16200000" flipH="1">
              <a:off x="19812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0" name="Straight Connector 249"/>
            <p:cNvCxnSpPr/>
            <p:nvPr/>
          </p:nvCxnSpPr>
          <p:spPr>
            <a:xfrm rot="5400000">
              <a:off x="3467100" y="3314701"/>
              <a:ext cx="6858000"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1" name="Straight Connector 250"/>
            <p:cNvCxnSpPr/>
            <p:nvPr/>
          </p:nvCxnSpPr>
          <p:spPr>
            <a:xfrm rot="16200000" flipH="1">
              <a:off x="3467099" y="3314701"/>
              <a:ext cx="6858000"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52" name="Straight Connector 251"/>
            <p:cNvCxnSpPr/>
            <p:nvPr/>
          </p:nvCxnSpPr>
          <p:spPr>
            <a:xfrm rot="5400000">
              <a:off x="4038600" y="3429001"/>
              <a:ext cx="6858000"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53" name="Straight Connector 252"/>
            <p:cNvCxnSpPr/>
            <p:nvPr/>
          </p:nvCxnSpPr>
          <p:spPr>
            <a:xfrm rot="16200000" flipH="1">
              <a:off x="3886200" y="3200401"/>
              <a:ext cx="6858000"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254" name="Straight Connector 253"/>
            <p:cNvCxnSpPr/>
            <p:nvPr/>
          </p:nvCxnSpPr>
          <p:spPr>
            <a:xfrm rot="5400000">
              <a:off x="4000501" y="3238501"/>
              <a:ext cx="6858000"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5" name="Straight Connector 254"/>
            <p:cNvCxnSpPr/>
            <p:nvPr/>
          </p:nvCxnSpPr>
          <p:spPr>
            <a:xfrm rot="16200000" flipH="1">
              <a:off x="4572000" y="3200401"/>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57" name="Straight Connector 256"/>
            <p:cNvCxnSpPr/>
            <p:nvPr/>
          </p:nvCxnSpPr>
          <p:spPr>
            <a:xfrm rot="16200000" flipH="1">
              <a:off x="3733800" y="3352800"/>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58" name="Straight Connector 257"/>
            <p:cNvCxnSpPr/>
            <p:nvPr/>
          </p:nvCxnSpPr>
          <p:spPr>
            <a:xfrm rot="5400000">
              <a:off x="3619500" y="3314700"/>
              <a:ext cx="6858000"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59" name="Straight Connector 258"/>
            <p:cNvCxnSpPr/>
            <p:nvPr/>
          </p:nvCxnSpPr>
          <p:spPr>
            <a:xfrm rot="16200000" flipH="1">
              <a:off x="4214813" y="3252788"/>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60" name="Straight Connector 259"/>
            <p:cNvCxnSpPr/>
            <p:nvPr/>
          </p:nvCxnSpPr>
          <p:spPr>
            <a:xfrm rot="16200000" flipH="1">
              <a:off x="4751070" y="3326131"/>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1" name="Straight Connector 260"/>
            <p:cNvCxnSpPr/>
            <p:nvPr/>
          </p:nvCxnSpPr>
          <p:spPr>
            <a:xfrm rot="16200000" flipH="1">
              <a:off x="4343400" y="3352801"/>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2" name="Straight Connector 261"/>
            <p:cNvCxnSpPr/>
            <p:nvPr/>
          </p:nvCxnSpPr>
          <p:spPr>
            <a:xfrm rot="16200000" flipH="1">
              <a:off x="4572000" y="3352801"/>
              <a:ext cx="6858000"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64" name="Straight Connector 263"/>
            <p:cNvCxnSpPr/>
            <p:nvPr/>
          </p:nvCxnSpPr>
          <p:spPr>
            <a:xfrm rot="16200000" flipH="1">
              <a:off x="5257800" y="3352802"/>
              <a:ext cx="6858000"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5" name="Straight Connector 264"/>
            <p:cNvCxnSpPr/>
            <p:nvPr/>
          </p:nvCxnSpPr>
          <p:spPr>
            <a:xfrm rot="16200000" flipH="1">
              <a:off x="5067300" y="3238502"/>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66" name="Straight Connector 265"/>
            <p:cNvCxnSpPr/>
            <p:nvPr/>
          </p:nvCxnSpPr>
          <p:spPr>
            <a:xfrm rot="5400000">
              <a:off x="5219700" y="3238502"/>
              <a:ext cx="6858000" cy="381000"/>
            </a:xfrm>
            <a:prstGeom prst="line">
              <a:avLst/>
            </a:prstGeom>
            <a:ln w="5080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267" name="Straight Connector 266"/>
            <p:cNvCxnSpPr/>
            <p:nvPr/>
          </p:nvCxnSpPr>
          <p:spPr>
            <a:xfrm rot="16200000" flipH="1">
              <a:off x="4876801" y="3352801"/>
              <a:ext cx="6858000"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268" name="Straight Connector 267"/>
            <p:cNvCxnSpPr/>
            <p:nvPr/>
          </p:nvCxnSpPr>
          <p:spPr>
            <a:xfrm rot="5400000">
              <a:off x="5527994" y="3318196"/>
              <a:ext cx="6888479"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70" name="Straight Connector 269"/>
            <p:cNvCxnSpPr/>
            <p:nvPr/>
          </p:nvCxnSpPr>
          <p:spPr>
            <a:xfrm rot="5400000">
              <a:off x="4850130" y="3227072"/>
              <a:ext cx="6858000"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71" name="Straight Connector 270"/>
            <p:cNvCxnSpPr/>
            <p:nvPr/>
          </p:nvCxnSpPr>
          <p:spPr>
            <a:xfrm rot="16200000" flipH="1">
              <a:off x="4751070" y="3326132"/>
              <a:ext cx="6858000"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8" name="Straight Connector 277"/>
            <p:cNvCxnSpPr/>
            <p:nvPr/>
          </p:nvCxnSpPr>
          <p:spPr>
            <a:xfrm rot="5400000">
              <a:off x="5562599" y="3429001"/>
              <a:ext cx="685800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83" name="Straight Connector 282"/>
            <p:cNvCxnSpPr/>
            <p:nvPr/>
          </p:nvCxnSpPr>
          <p:spPr>
            <a:xfrm rot="5400000">
              <a:off x="2552700" y="3390900"/>
              <a:ext cx="6858000"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289" name="Straight Connector 288"/>
            <p:cNvCxnSpPr/>
            <p:nvPr/>
          </p:nvCxnSpPr>
          <p:spPr>
            <a:xfrm rot="16200000" flipH="1">
              <a:off x="3048000" y="3352800"/>
              <a:ext cx="6858000"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2" name="Straight Connector 291"/>
            <p:cNvCxnSpPr/>
            <p:nvPr/>
          </p:nvCxnSpPr>
          <p:spPr>
            <a:xfrm rot="16200000" flipH="1">
              <a:off x="3238500" y="3238500"/>
              <a:ext cx="6858000"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294" name="Straight Connector 293"/>
            <p:cNvCxnSpPr/>
            <p:nvPr/>
          </p:nvCxnSpPr>
          <p:spPr>
            <a:xfrm rot="5400000">
              <a:off x="2133600" y="3276600"/>
              <a:ext cx="6858000"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298" name="Straight Connector 297"/>
            <p:cNvCxnSpPr/>
            <p:nvPr/>
          </p:nvCxnSpPr>
          <p:spPr>
            <a:xfrm rot="16200000" flipH="1">
              <a:off x="3148013" y="3252789"/>
              <a:ext cx="6858000"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299" name="Straight Connector 298"/>
            <p:cNvCxnSpPr/>
            <p:nvPr/>
          </p:nvCxnSpPr>
          <p:spPr>
            <a:xfrm rot="5400000">
              <a:off x="3771900" y="3238500"/>
              <a:ext cx="6858000"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2" name="Straight Connector 301"/>
            <p:cNvCxnSpPr/>
            <p:nvPr/>
          </p:nvCxnSpPr>
          <p:spPr>
            <a:xfrm rot="5400000">
              <a:off x="4229100" y="2933700"/>
              <a:ext cx="6858000"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07" name="Straight Connector 306"/>
            <p:cNvCxnSpPr/>
            <p:nvPr/>
          </p:nvCxnSpPr>
          <p:spPr>
            <a:xfrm rot="16200000" flipH="1">
              <a:off x="1371600" y="3200403"/>
              <a:ext cx="6858000"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4" name="Date Placeholder 3"/>
          <p:cNvSpPr>
            <a:spLocks noGrp="1"/>
          </p:cNvSpPr>
          <p:nvPr>
            <p:ph type="dt" sz="half" idx="10"/>
          </p:nvPr>
        </p:nvSpPr>
        <p:spPr/>
        <p:txBody>
          <a:bodyPr/>
          <a:lstStyle/>
          <a:p>
            <a:fld id="{88C00860-11D0-4C10-A654-30E091CA4CB2}" type="datetimeFigureOut">
              <a:rPr lang="it-IT" smtClean="0"/>
              <a:t>18/06/2019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209C1CF-8C4B-461D-A3D0-0FFB43D38168}" type="slidenum">
              <a:rPr lang="it-IT" smtClean="0"/>
              <a:t>‹N›</a:t>
            </a:fld>
            <a:endParaRPr lang="it-IT"/>
          </a:p>
        </p:txBody>
      </p:sp>
      <p:sp>
        <p:nvSpPr>
          <p:cNvPr id="113" name="Rectangle 112"/>
          <p:cNvSpPr/>
          <p:nvPr/>
        </p:nvSpPr>
        <p:spPr>
          <a:xfrm>
            <a:off x="0" y="1905000"/>
            <a:ext cx="4953000" cy="3124200"/>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grpSp>
        <p:nvGrpSpPr>
          <p:cNvPr id="94" name="Group 93"/>
          <p:cNvGrpSpPr/>
          <p:nvPr/>
        </p:nvGrpSpPr>
        <p:grpSpPr>
          <a:xfrm>
            <a:off x="0" y="2057400"/>
            <a:ext cx="4801394" cy="2820988"/>
            <a:chOff x="0" y="2057400"/>
            <a:chExt cx="4801394" cy="2820988"/>
          </a:xfrm>
        </p:grpSpPr>
        <p:cxnSp>
          <p:nvCxnSpPr>
            <p:cNvPr id="117" name="Straight Connector 116"/>
            <p:cNvCxnSpPr/>
            <p:nvPr/>
          </p:nvCxnSpPr>
          <p:spPr>
            <a:xfrm>
              <a:off x="0" y="20574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18" name="Straight Connector 117"/>
            <p:cNvCxnSpPr/>
            <p:nvPr/>
          </p:nvCxnSpPr>
          <p:spPr>
            <a:xfrm>
              <a:off x="0" y="4876800"/>
              <a:ext cx="48006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120" name="Straight Connector 119"/>
            <p:cNvCxnSpPr/>
            <p:nvPr/>
          </p:nvCxnSpPr>
          <p:spPr>
            <a:xfrm rot="5400000">
              <a:off x="3391694" y="3467100"/>
              <a:ext cx="2818606"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grpSp>
      <p:sp>
        <p:nvSpPr>
          <p:cNvPr id="2" name="Title 1"/>
          <p:cNvSpPr>
            <a:spLocks noGrp="1"/>
          </p:cNvSpPr>
          <p:nvPr>
            <p:ph type="ctrTitle"/>
          </p:nvPr>
        </p:nvSpPr>
        <p:spPr>
          <a:xfrm>
            <a:off x="228600" y="2130425"/>
            <a:ext cx="4419600" cy="1600327"/>
          </a:xfrm>
        </p:spPr>
        <p:txBody>
          <a:bodyPr anchor="b">
            <a:normAutofit/>
          </a:bodyPr>
          <a:lstStyle>
            <a:lvl1pPr algn="l">
              <a:defRPr sz="3600" b="1" cap="none" spc="40" baseline="0">
                <a:ln w="13335" cmpd="sng">
                  <a:solidFill>
                    <a:schemeClr val="accent1">
                      <a:lumMod val="50000"/>
                    </a:schemeClr>
                  </a:solidFill>
                  <a:prstDash val="solid"/>
                </a:ln>
                <a:solidFill>
                  <a:schemeClr val="accent6">
                    <a:tint val="1000"/>
                  </a:schemeClr>
                </a:solidFill>
                <a:effectLst/>
              </a:defRPr>
            </a:lvl1pPr>
          </a:lstStyle>
          <a:p>
            <a:r>
              <a:rPr lang="it-IT" smtClean="0"/>
              <a:t>Fare clic per modificare lo stile del titolo</a:t>
            </a:r>
            <a:endParaRPr lang="en-US" dirty="0"/>
          </a:p>
        </p:txBody>
      </p:sp>
      <p:sp>
        <p:nvSpPr>
          <p:cNvPr id="3" name="Subtitle 2"/>
          <p:cNvSpPr>
            <a:spLocks noGrp="1"/>
          </p:cNvSpPr>
          <p:nvPr>
            <p:ph type="subTitle" idx="1"/>
          </p:nvPr>
        </p:nvSpPr>
        <p:spPr>
          <a:xfrm>
            <a:off x="228600" y="3733800"/>
            <a:ext cx="4419600" cy="1066800"/>
          </a:xfrm>
        </p:spPr>
        <p:txBody>
          <a:bodyPr>
            <a:normAutofit/>
          </a:bodyPr>
          <a:lstStyle>
            <a:lvl1pPr marL="0" indent="0" algn="l">
              <a:buNone/>
              <a:defRPr sz="2200">
                <a:solidFill>
                  <a:srgbClr val="FFFFFF"/>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it-IT" smtClean="0"/>
              <a:t>Fare clic per modificare lo stile del sottotitolo dello schema</a:t>
            </a: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olo e testo vertical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Vertical Text Placeholder 2"/>
          <p:cNvSpPr>
            <a:spLocks noGrp="1"/>
          </p:cNvSpPr>
          <p:nvPr>
            <p:ph type="body" orient="vert" idx="1"/>
          </p:nvPr>
        </p:nvSpPr>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88C00860-11D0-4C10-A654-30E091CA4CB2}" type="datetimeFigureOut">
              <a:rPr lang="it-IT" smtClean="0"/>
              <a:t>18/06/2019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209C1CF-8C4B-461D-A3D0-0FFB43D38168}" type="slidenum">
              <a:rPr lang="it-IT" smtClean="0"/>
              <a:t>‹N›</a:t>
            </a:fld>
            <a:endParaRPr lang="it-IT"/>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1_Titolo e testo verticale">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it-IT" smtClean="0"/>
              <a:t>Fare clic per modificare lo stile del titolo</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88C00860-11D0-4C10-A654-30E091CA4CB2}" type="datetimeFigureOut">
              <a:rPr lang="it-IT" smtClean="0"/>
              <a:t>18/06/2019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209C1CF-8C4B-461D-A3D0-0FFB43D38168}" type="slidenum">
              <a:rPr lang="it-IT" smtClean="0"/>
              <a:t>‹N›</a:t>
            </a:fld>
            <a:endParaRPr lang="it-IT"/>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olo e contenu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dirty="0"/>
          </a:p>
        </p:txBody>
      </p:sp>
      <p:sp>
        <p:nvSpPr>
          <p:cNvPr id="3" name="Content Placeholder 2"/>
          <p:cNvSpPr>
            <a:spLocks noGrp="1"/>
          </p:cNvSpPr>
          <p:nvPr>
            <p:ph idx="1"/>
          </p:nvPr>
        </p:nvSpPr>
        <p:spPr/>
        <p:txBody>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Date Placeholder 3"/>
          <p:cNvSpPr>
            <a:spLocks noGrp="1"/>
          </p:cNvSpPr>
          <p:nvPr>
            <p:ph type="dt" sz="half" idx="10"/>
          </p:nvPr>
        </p:nvSpPr>
        <p:spPr/>
        <p:txBody>
          <a:bodyPr/>
          <a:lstStyle/>
          <a:p>
            <a:fld id="{88C00860-11D0-4C10-A654-30E091CA4CB2}" type="datetimeFigureOut">
              <a:rPr lang="it-IT" smtClean="0"/>
              <a:t>18/06/2019</a:t>
            </a:fld>
            <a:endParaRPr lang="it-IT"/>
          </a:p>
        </p:txBody>
      </p:sp>
      <p:sp>
        <p:nvSpPr>
          <p:cNvPr id="5" name="Footer Placeholder 4"/>
          <p:cNvSpPr>
            <a:spLocks noGrp="1"/>
          </p:cNvSpPr>
          <p:nvPr>
            <p:ph type="ftr" sz="quarter" idx="11"/>
          </p:nvPr>
        </p:nvSpPr>
        <p:spPr/>
        <p:txBody>
          <a:bodyPr/>
          <a:lstStyle/>
          <a:p>
            <a:endParaRPr lang="it-IT"/>
          </a:p>
        </p:txBody>
      </p:sp>
      <p:sp>
        <p:nvSpPr>
          <p:cNvPr id="6" name="Slide Number Placeholder 5"/>
          <p:cNvSpPr>
            <a:spLocks noGrp="1"/>
          </p:cNvSpPr>
          <p:nvPr>
            <p:ph type="sldNum" sz="quarter" idx="12"/>
          </p:nvPr>
        </p:nvSpPr>
        <p:spPr/>
        <p:txBody>
          <a:bodyPr/>
          <a:lstStyle/>
          <a:p>
            <a:fld id="{D209C1CF-8C4B-461D-A3D0-0FFB43D38168}" type="slidenum">
              <a:rPr lang="it-IT" smtClean="0"/>
              <a:t>‹N›</a:t>
            </a:fld>
            <a:endParaRPr lang="it-IT"/>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Intestazione sezione">
    <p:bg>
      <p:bgRef idx="1003">
        <a:schemeClr val="bg1"/>
      </p:bgRef>
    </p:bg>
    <p:spTree>
      <p:nvGrpSpPr>
        <p:cNvPr id="1" name=""/>
        <p:cNvGrpSpPr/>
        <p:nvPr/>
      </p:nvGrpSpPr>
      <p:grpSpPr>
        <a:xfrm>
          <a:off x="0" y="0"/>
          <a:ext cx="0" cy="0"/>
          <a:chOff x="0" y="0"/>
          <a:chExt cx="0" cy="0"/>
        </a:xfrm>
      </p:grpSpPr>
      <p:grpSp>
        <p:nvGrpSpPr>
          <p:cNvPr id="7" name="Group 92"/>
          <p:cNvGrpSpPr/>
          <p:nvPr/>
        </p:nvGrpSpPr>
        <p:grpSpPr>
          <a:xfrm>
            <a:off x="1" y="-30478"/>
            <a:ext cx="9067799" cy="4846320"/>
            <a:chOff x="1" y="-30477"/>
            <a:chExt cx="9067799" cy="4526277"/>
          </a:xfrm>
        </p:grpSpPr>
        <p:cxnSp>
          <p:nvCxnSpPr>
            <p:cNvPr id="8" name="Straight Connector 7"/>
            <p:cNvCxnSpPr/>
            <p:nvPr/>
          </p:nvCxnSpPr>
          <p:spPr>
            <a:xfrm rot="16200000" flipH="1">
              <a:off x="-2716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rot="16200000" flipH="1">
              <a:off x="-4621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rot="5400000">
              <a:off x="-30976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rot="5400000">
              <a:off x="-206236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rot="16200000" flipH="1">
              <a:off x="-213856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rot="16200000" flipH="1">
              <a:off x="-195465" y="1785212"/>
              <a:ext cx="4505731" cy="9144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rot="16200000" flipH="1">
              <a:off x="-164326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rot="5400000">
              <a:off x="-1528964"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rot="16200000" flipH="1">
              <a:off x="-95746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rot="16200000" flipH="1">
              <a:off x="-194806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rot="16200000" flipH="1">
              <a:off x="-652664" y="2166211"/>
              <a:ext cx="4505731" cy="152401"/>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rot="16200000" flipH="1">
              <a:off x="-16432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rot="16200000" flipH="1">
              <a:off x="-1790700" y="2019300"/>
              <a:ext cx="4495800" cy="4572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21" name="Straight Connector 20"/>
            <p:cNvCxnSpPr/>
            <p:nvPr/>
          </p:nvCxnSpPr>
          <p:spPr>
            <a:xfrm rot="5400000">
              <a:off x="-55551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22" name="Straight Connector 21"/>
            <p:cNvCxnSpPr/>
            <p:nvPr/>
          </p:nvCxnSpPr>
          <p:spPr>
            <a:xfrm rot="5400000">
              <a:off x="340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3" name="Straight Connector 22"/>
            <p:cNvCxnSpPr/>
            <p:nvPr/>
          </p:nvCxnSpPr>
          <p:spPr>
            <a:xfrm rot="5400000">
              <a:off x="26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4" name="Straight Connector 23"/>
            <p:cNvCxnSpPr/>
            <p:nvPr/>
          </p:nvCxnSpPr>
          <p:spPr>
            <a:xfrm rot="5400000">
              <a:off x="-67933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25" name="Straight Connector 24"/>
            <p:cNvCxnSpPr/>
            <p:nvPr/>
          </p:nvCxnSpPr>
          <p:spPr>
            <a:xfrm rot="16200000" flipH="1">
              <a:off x="-1467052"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26" name="Straight Connector 25"/>
            <p:cNvCxnSpPr/>
            <p:nvPr/>
          </p:nvCxnSpPr>
          <p:spPr>
            <a:xfrm rot="16200000" flipH="1">
              <a:off x="-77839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27" name="Straight Connector 26"/>
            <p:cNvCxnSpPr/>
            <p:nvPr/>
          </p:nvCxnSpPr>
          <p:spPr>
            <a:xfrm rot="16200000" flipH="1">
              <a:off x="-118606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28" name="Straight Connector 27"/>
            <p:cNvCxnSpPr/>
            <p:nvPr/>
          </p:nvCxnSpPr>
          <p:spPr>
            <a:xfrm rot="16200000" flipH="1">
              <a:off x="-95746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rot="16200000" flipH="1">
              <a:off x="22429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rot="16200000" flipH="1">
              <a:off x="20524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rot="5400000">
              <a:off x="2204835" y="2051912"/>
              <a:ext cx="4505731" cy="3810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rot="5400000">
              <a:off x="452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rot="16200000" flipH="1">
              <a:off x="376035"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rot="5400000">
              <a:off x="1023735" y="2242139"/>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rot="16200000" flipH="1">
              <a:off x="871335" y="2013812"/>
              <a:ext cx="4505731" cy="4572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rot="5400000">
              <a:off x="985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rot="16200000" flipH="1">
              <a:off x="1557135" y="2013812"/>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rot="16200000" flipH="1">
              <a:off x="5665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rot="16200000" flipH="1">
              <a:off x="1861936" y="2166211"/>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40" name="Straight Connector 39"/>
            <p:cNvCxnSpPr/>
            <p:nvPr/>
          </p:nvCxnSpPr>
          <p:spPr>
            <a:xfrm rot="16200000" flipH="1">
              <a:off x="8713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rot="5400000">
              <a:off x="1474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42" name="Straight Connector 41"/>
            <p:cNvCxnSpPr/>
            <p:nvPr/>
          </p:nvCxnSpPr>
          <p:spPr>
            <a:xfrm rot="5400000">
              <a:off x="1959090" y="1535657"/>
              <a:ext cx="4505731" cy="1413510"/>
            </a:xfrm>
            <a:prstGeom prst="line">
              <a:avLst/>
            </a:prstGeom>
            <a:ln>
              <a:solidFill>
                <a:schemeClr val="accent1">
                  <a:alpha val="39000"/>
                </a:schemeClr>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rot="5400000">
              <a:off x="2548687" y="2090964"/>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44" name="Straight Connector 43"/>
            <p:cNvCxnSpPr/>
            <p:nvPr/>
          </p:nvCxnSpPr>
          <p:spPr>
            <a:xfrm rot="5400000">
              <a:off x="27763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5" name="Straight Connector 44"/>
            <p:cNvCxnSpPr/>
            <p:nvPr/>
          </p:nvCxnSpPr>
          <p:spPr>
            <a:xfrm rot="5400000">
              <a:off x="183526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46" name="Straight Connector 45"/>
            <p:cNvCxnSpPr/>
            <p:nvPr/>
          </p:nvCxnSpPr>
          <p:spPr>
            <a:xfrm rot="16200000" flipH="1">
              <a:off x="1047548" y="2066200"/>
              <a:ext cx="4505731" cy="352425"/>
            </a:xfrm>
            <a:prstGeom prst="line">
              <a:avLst/>
            </a:prstGeom>
            <a:ln w="15875"/>
          </p:spPr>
          <p:style>
            <a:lnRef idx="1">
              <a:schemeClr val="accent1"/>
            </a:lnRef>
            <a:fillRef idx="0">
              <a:schemeClr val="accent1"/>
            </a:fillRef>
            <a:effectRef idx="0">
              <a:schemeClr val="accent1"/>
            </a:effectRef>
            <a:fontRef idx="minor">
              <a:schemeClr val="tx1"/>
            </a:fontRef>
          </p:style>
        </p:cxnSp>
        <p:cxnSp>
          <p:nvCxnSpPr>
            <p:cNvPr id="47" name="Straight Connector 46"/>
            <p:cNvCxnSpPr/>
            <p:nvPr/>
          </p:nvCxnSpPr>
          <p:spPr>
            <a:xfrm rot="16200000" flipH="1">
              <a:off x="1736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48" name="Straight Connector 47"/>
            <p:cNvCxnSpPr/>
            <p:nvPr/>
          </p:nvCxnSpPr>
          <p:spPr>
            <a:xfrm rot="16200000" flipH="1">
              <a:off x="1328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49" name="Straight Connector 48"/>
            <p:cNvCxnSpPr/>
            <p:nvPr/>
          </p:nvCxnSpPr>
          <p:spPr>
            <a:xfrm rot="16200000" flipH="1">
              <a:off x="1557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0" name="Straight Connector 49"/>
            <p:cNvCxnSpPr/>
            <p:nvPr/>
          </p:nvCxnSpPr>
          <p:spPr>
            <a:xfrm rot="16200000" flipH="1">
              <a:off x="39193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rot="16200000" flipH="1">
              <a:off x="3271636"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rot="5400000">
              <a:off x="38812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rot="5400000">
              <a:off x="3004936" y="2090012"/>
              <a:ext cx="4505730" cy="3048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rot="16200000" flipH="1">
              <a:off x="22429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rot="16200000" flipH="1">
              <a:off x="35383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rot="5400000">
              <a:off x="3822180" y="1535657"/>
              <a:ext cx="4505731" cy="1413510"/>
            </a:xfrm>
            <a:prstGeom prst="line">
              <a:avLst/>
            </a:prstGeom>
            <a:ln>
              <a:solidFill>
                <a:schemeClr val="accent1">
                  <a:alpha val="56000"/>
                </a:schemeClr>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rot="5400000">
              <a:off x="4225087" y="2090965"/>
              <a:ext cx="4505731" cy="302895"/>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58" name="Straight Connector 57"/>
            <p:cNvCxnSpPr/>
            <p:nvPr/>
          </p:nvCxnSpPr>
          <p:spPr>
            <a:xfrm rot="5400000">
              <a:off x="4071735" y="2090012"/>
              <a:ext cx="4505731" cy="304800"/>
            </a:xfrm>
            <a:prstGeom prst="line">
              <a:avLst/>
            </a:prstGeom>
          </p:spPr>
          <p:style>
            <a:lnRef idx="1">
              <a:schemeClr val="accent1"/>
            </a:lnRef>
            <a:fillRef idx="0">
              <a:schemeClr val="accent1"/>
            </a:fillRef>
            <a:effectRef idx="0">
              <a:schemeClr val="accent1"/>
            </a:effectRef>
            <a:fontRef idx="minor">
              <a:schemeClr val="tx1"/>
            </a:fontRef>
          </p:style>
        </p:cxnSp>
        <p:cxnSp>
          <p:nvCxnSpPr>
            <p:cNvPr id="59" name="Straight Connector 58"/>
            <p:cNvCxnSpPr/>
            <p:nvPr/>
          </p:nvCxnSpPr>
          <p:spPr>
            <a:xfrm rot="5400000">
              <a:off x="3565005" y="2040482"/>
              <a:ext cx="4505731" cy="40386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rot="16200000" flipH="1">
              <a:off x="34126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61" name="Straight Connector 60"/>
            <p:cNvCxnSpPr/>
            <p:nvPr/>
          </p:nvCxnSpPr>
          <p:spPr>
            <a:xfrm rot="16200000" flipH="1">
              <a:off x="2928735" y="2166212"/>
              <a:ext cx="4505731" cy="152400"/>
            </a:xfrm>
            <a:prstGeom prst="line">
              <a:avLst/>
            </a:prstGeom>
            <a:ln w="57150">
              <a:solidFill>
                <a:schemeClr val="accent1">
                  <a:alpha val="30000"/>
                </a:schemeClr>
              </a:solidFill>
            </a:ln>
          </p:spPr>
          <p:style>
            <a:lnRef idx="1">
              <a:schemeClr val="accent1"/>
            </a:lnRef>
            <a:fillRef idx="0">
              <a:schemeClr val="accent1"/>
            </a:fillRef>
            <a:effectRef idx="0">
              <a:schemeClr val="accent1"/>
            </a:effectRef>
            <a:fontRef idx="minor">
              <a:schemeClr val="tx1"/>
            </a:fontRef>
          </p:style>
        </p:cxnSp>
        <p:cxnSp>
          <p:nvCxnSpPr>
            <p:cNvPr id="62" name="Straight Connector 61"/>
            <p:cNvCxnSpPr/>
            <p:nvPr/>
          </p:nvCxnSpPr>
          <p:spPr>
            <a:xfrm rot="16200000" flipH="1">
              <a:off x="3081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rot="5400000">
              <a:off x="4643235" y="2128112"/>
              <a:ext cx="4505731" cy="228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rot="16200000" flipH="1">
              <a:off x="4643234" y="2128112"/>
              <a:ext cx="4505731" cy="228600"/>
            </a:xfrm>
            <a:prstGeom prst="line">
              <a:avLst/>
            </a:prstGeom>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rot="5400000">
              <a:off x="5214735" y="2242140"/>
              <a:ext cx="4505731" cy="1588"/>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rot="16200000" flipH="1">
              <a:off x="5062335" y="2013812"/>
              <a:ext cx="4505731" cy="457200"/>
            </a:xfrm>
            <a:prstGeom prst="line">
              <a:avLst/>
            </a:prstGeom>
            <a:ln>
              <a:solidFill>
                <a:schemeClr val="accent1">
                  <a:alpha val="90000"/>
                </a:schemeClr>
              </a:solidFill>
            </a:ln>
          </p:spPr>
          <p:style>
            <a:lnRef idx="1">
              <a:schemeClr val="accent1"/>
            </a:lnRef>
            <a:fillRef idx="0">
              <a:schemeClr val="accent1"/>
            </a:fillRef>
            <a:effectRef idx="0">
              <a:schemeClr val="accent1"/>
            </a:effectRef>
            <a:fontRef idx="minor">
              <a:schemeClr val="tx1"/>
            </a:fontRef>
          </p:style>
        </p:cxnSp>
        <p:cxnSp>
          <p:nvCxnSpPr>
            <p:cNvPr id="67" name="Straight Connector 66"/>
            <p:cNvCxnSpPr/>
            <p:nvPr/>
          </p:nvCxnSpPr>
          <p:spPr>
            <a:xfrm rot="5400000">
              <a:off x="5176636" y="2051912"/>
              <a:ext cx="4505731" cy="381000"/>
            </a:xfrm>
            <a:prstGeom prst="line">
              <a:avLst/>
            </a:prstGeom>
            <a:ln w="12700"/>
          </p:spPr>
          <p:style>
            <a:lnRef idx="1">
              <a:schemeClr val="accent1"/>
            </a:lnRef>
            <a:fillRef idx="0">
              <a:schemeClr val="accent1"/>
            </a:fillRef>
            <a:effectRef idx="0">
              <a:schemeClr val="accent1"/>
            </a:effectRef>
            <a:fontRef idx="minor">
              <a:schemeClr val="tx1"/>
            </a:fontRef>
          </p:style>
        </p:cxnSp>
        <p:cxnSp>
          <p:nvCxnSpPr>
            <p:cNvPr id="68" name="Straight Connector 67"/>
            <p:cNvCxnSpPr/>
            <p:nvPr/>
          </p:nvCxnSpPr>
          <p:spPr>
            <a:xfrm rot="16200000" flipH="1">
              <a:off x="5748135" y="2013813"/>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69" name="Straight Connector 68"/>
            <p:cNvCxnSpPr/>
            <p:nvPr/>
          </p:nvCxnSpPr>
          <p:spPr>
            <a:xfrm rot="16200000" flipH="1">
              <a:off x="49099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0" name="Straight Connector 69"/>
            <p:cNvCxnSpPr/>
            <p:nvPr/>
          </p:nvCxnSpPr>
          <p:spPr>
            <a:xfrm rot="5400000">
              <a:off x="4795635" y="2128112"/>
              <a:ext cx="4505731" cy="228600"/>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71" name="Straight Connector 70"/>
            <p:cNvCxnSpPr/>
            <p:nvPr/>
          </p:nvCxnSpPr>
          <p:spPr>
            <a:xfrm rot="16200000" flipH="1">
              <a:off x="53909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72" name="Straight Connector 71"/>
            <p:cNvCxnSpPr/>
            <p:nvPr/>
          </p:nvCxnSpPr>
          <p:spPr>
            <a:xfrm rot="16200000" flipH="1">
              <a:off x="5927205" y="2139542"/>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rot="16200000" flipH="1">
              <a:off x="5519535" y="2166212"/>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rot="16200000" flipH="1">
              <a:off x="5748135" y="2166212"/>
              <a:ext cx="4505731" cy="152400"/>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rot="16200000" flipH="1">
              <a:off x="6433935" y="2166213"/>
              <a:ext cx="4505731" cy="1524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6" name="Straight Connector 75"/>
            <p:cNvCxnSpPr/>
            <p:nvPr/>
          </p:nvCxnSpPr>
          <p:spPr>
            <a:xfrm rot="16200000" flipH="1">
              <a:off x="62434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7" name="Straight Connector 76"/>
            <p:cNvCxnSpPr/>
            <p:nvPr/>
          </p:nvCxnSpPr>
          <p:spPr>
            <a:xfrm rot="5400000">
              <a:off x="6395835" y="2051913"/>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78" name="Straight Connector 77"/>
            <p:cNvCxnSpPr/>
            <p:nvPr/>
          </p:nvCxnSpPr>
          <p:spPr>
            <a:xfrm rot="16200000" flipH="1">
              <a:off x="6052936" y="2166212"/>
              <a:ext cx="4505731" cy="152401"/>
            </a:xfrm>
            <a:prstGeom prst="line">
              <a:avLst/>
            </a:prstGeom>
          </p:spPr>
          <p:style>
            <a:lnRef idx="1">
              <a:schemeClr val="accent1"/>
            </a:lnRef>
            <a:fillRef idx="0">
              <a:schemeClr val="accent1"/>
            </a:fillRef>
            <a:effectRef idx="0">
              <a:schemeClr val="accent1"/>
            </a:effectRef>
            <a:fontRef idx="minor">
              <a:schemeClr val="tx1"/>
            </a:fontRef>
          </p:style>
        </p:cxnSp>
        <p:cxnSp>
          <p:nvCxnSpPr>
            <p:cNvPr id="79" name="Straight Connector 78"/>
            <p:cNvCxnSpPr/>
            <p:nvPr/>
          </p:nvCxnSpPr>
          <p:spPr>
            <a:xfrm rot="5400000">
              <a:off x="6709356" y="2136834"/>
              <a:ext cx="4525755" cy="191133"/>
            </a:xfrm>
            <a:prstGeom prst="line">
              <a:avLst/>
            </a:prstGeom>
            <a:effectLst/>
          </p:spPr>
          <p:style>
            <a:lnRef idx="1">
              <a:schemeClr val="accent1"/>
            </a:lnRef>
            <a:fillRef idx="0">
              <a:schemeClr val="accent1"/>
            </a:fillRef>
            <a:effectRef idx="0">
              <a:schemeClr val="accent1"/>
            </a:effectRef>
            <a:fontRef idx="minor">
              <a:schemeClr val="tx1"/>
            </a:fontRef>
          </p:style>
        </p:cxnSp>
        <p:cxnSp>
          <p:nvCxnSpPr>
            <p:cNvPr id="80" name="Straight Connector 79"/>
            <p:cNvCxnSpPr/>
            <p:nvPr/>
          </p:nvCxnSpPr>
          <p:spPr>
            <a:xfrm rot="5400000">
              <a:off x="6026265" y="2040483"/>
              <a:ext cx="4505731" cy="40386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1" name="Straight Connector 80"/>
            <p:cNvCxnSpPr/>
            <p:nvPr/>
          </p:nvCxnSpPr>
          <p:spPr>
            <a:xfrm rot="16200000" flipH="1">
              <a:off x="5927205" y="2139543"/>
              <a:ext cx="4505731" cy="205740"/>
            </a:xfrm>
            <a:prstGeom prst="line">
              <a:avLst/>
            </a:prstGeom>
          </p:spPr>
          <p:style>
            <a:lnRef idx="1">
              <a:schemeClr val="accent1"/>
            </a:lnRef>
            <a:fillRef idx="0">
              <a:schemeClr val="accent1"/>
            </a:fillRef>
            <a:effectRef idx="0">
              <a:schemeClr val="accent1"/>
            </a:effectRef>
            <a:fontRef idx="minor">
              <a:schemeClr val="tx1"/>
            </a:fontRef>
          </p:style>
        </p:cxnSp>
        <p:cxnSp>
          <p:nvCxnSpPr>
            <p:cNvPr id="82" name="Straight Connector 81"/>
            <p:cNvCxnSpPr/>
            <p:nvPr/>
          </p:nvCxnSpPr>
          <p:spPr>
            <a:xfrm rot="5400000">
              <a:off x="6738734" y="2242140"/>
              <a:ext cx="4505732" cy="1588"/>
            </a:xfrm>
            <a:prstGeom prst="line">
              <a:avLst/>
            </a:prstGeom>
            <a:ln w="15875">
              <a:solidFill>
                <a:schemeClr val="accent1"/>
              </a:solidFill>
            </a:ln>
          </p:spPr>
          <p:style>
            <a:lnRef idx="1">
              <a:schemeClr val="accent1"/>
            </a:lnRef>
            <a:fillRef idx="0">
              <a:schemeClr val="accent1"/>
            </a:fillRef>
            <a:effectRef idx="0">
              <a:schemeClr val="accent1"/>
            </a:effectRef>
            <a:fontRef idx="minor">
              <a:schemeClr val="tx1"/>
            </a:fontRef>
          </p:style>
        </p:cxnSp>
        <p:cxnSp>
          <p:nvCxnSpPr>
            <p:cNvPr id="83" name="Straight Connector 82"/>
            <p:cNvCxnSpPr/>
            <p:nvPr/>
          </p:nvCxnSpPr>
          <p:spPr>
            <a:xfrm rot="5400000">
              <a:off x="3728835" y="2204312"/>
              <a:ext cx="4505731" cy="76200"/>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cxnSp>
          <p:nvCxnSpPr>
            <p:cNvPr id="84" name="Straight Connector 83"/>
            <p:cNvCxnSpPr/>
            <p:nvPr/>
          </p:nvCxnSpPr>
          <p:spPr>
            <a:xfrm rot="16200000" flipH="1">
              <a:off x="4224135" y="2166212"/>
              <a:ext cx="4505731" cy="1524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5" name="Straight Connector 84"/>
            <p:cNvCxnSpPr/>
            <p:nvPr/>
          </p:nvCxnSpPr>
          <p:spPr>
            <a:xfrm rot="16200000" flipH="1">
              <a:off x="4414635" y="2051912"/>
              <a:ext cx="4505731" cy="381000"/>
            </a:xfrm>
            <a:prstGeom prst="line">
              <a:avLst/>
            </a:prstGeom>
            <a:ln w="19050">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86" name="Straight Connector 85"/>
            <p:cNvCxnSpPr/>
            <p:nvPr/>
          </p:nvCxnSpPr>
          <p:spPr>
            <a:xfrm rot="5400000">
              <a:off x="3309735" y="2090012"/>
              <a:ext cx="4505731" cy="304800"/>
            </a:xfrm>
            <a:prstGeom prst="line">
              <a:avLst/>
            </a:prstGeom>
            <a:ln w="47625">
              <a:solidFill>
                <a:schemeClr val="accent1">
                  <a:alpha val="63000"/>
                </a:schemeClr>
              </a:solidFill>
            </a:ln>
          </p:spPr>
          <p:style>
            <a:lnRef idx="1">
              <a:schemeClr val="accent1"/>
            </a:lnRef>
            <a:fillRef idx="0">
              <a:schemeClr val="accent1"/>
            </a:fillRef>
            <a:effectRef idx="0">
              <a:schemeClr val="accent1"/>
            </a:effectRef>
            <a:fontRef idx="minor">
              <a:schemeClr val="tx1"/>
            </a:fontRef>
          </p:style>
        </p:cxnSp>
        <p:cxnSp>
          <p:nvCxnSpPr>
            <p:cNvPr id="87" name="Straight Connector 86"/>
            <p:cNvCxnSpPr/>
            <p:nvPr/>
          </p:nvCxnSpPr>
          <p:spPr>
            <a:xfrm rot="16200000" flipH="1">
              <a:off x="4324148" y="2066200"/>
              <a:ext cx="4505731" cy="352425"/>
            </a:xfrm>
            <a:prstGeom prst="line">
              <a:avLst/>
            </a:prstGeom>
            <a:ln w="15875">
              <a:solidFill>
                <a:schemeClr val="accent1">
                  <a:alpha val="72000"/>
                </a:schemeClr>
              </a:solidFill>
            </a:ln>
          </p:spPr>
          <p:style>
            <a:lnRef idx="1">
              <a:schemeClr val="accent1"/>
            </a:lnRef>
            <a:fillRef idx="0">
              <a:schemeClr val="accent1"/>
            </a:fillRef>
            <a:effectRef idx="0">
              <a:schemeClr val="accent1"/>
            </a:effectRef>
            <a:fontRef idx="minor">
              <a:schemeClr val="tx1"/>
            </a:fontRef>
          </p:style>
        </p:cxnSp>
        <p:cxnSp>
          <p:nvCxnSpPr>
            <p:cNvPr id="88" name="Straight Connector 87"/>
            <p:cNvCxnSpPr/>
            <p:nvPr/>
          </p:nvCxnSpPr>
          <p:spPr>
            <a:xfrm rot="5400000">
              <a:off x="4948035" y="2051912"/>
              <a:ext cx="4505731" cy="381000"/>
            </a:xfrm>
            <a:prstGeom prst="line">
              <a:avLst/>
            </a:prstGeom>
          </p:spPr>
          <p:style>
            <a:lnRef idx="1">
              <a:schemeClr val="accent1"/>
            </a:lnRef>
            <a:fillRef idx="0">
              <a:schemeClr val="accent1"/>
            </a:fillRef>
            <a:effectRef idx="0">
              <a:schemeClr val="accent1"/>
            </a:effectRef>
            <a:fontRef idx="minor">
              <a:schemeClr val="tx1"/>
            </a:fontRef>
          </p:style>
        </p:cxnSp>
        <p:cxnSp>
          <p:nvCxnSpPr>
            <p:cNvPr id="89" name="Straight Connector 88"/>
            <p:cNvCxnSpPr/>
            <p:nvPr/>
          </p:nvCxnSpPr>
          <p:spPr>
            <a:xfrm rot="5400000">
              <a:off x="5405235" y="1747112"/>
              <a:ext cx="4505731" cy="990600"/>
            </a:xfrm>
            <a:prstGeom prst="line">
              <a:avLst/>
            </a:prstGeom>
            <a:ln w="28575">
              <a:solidFill>
                <a:schemeClr val="accent1">
                  <a:alpha val="58000"/>
                </a:schemeClr>
              </a:solidFill>
            </a:ln>
          </p:spPr>
          <p:style>
            <a:lnRef idx="1">
              <a:schemeClr val="accent1"/>
            </a:lnRef>
            <a:fillRef idx="0">
              <a:schemeClr val="accent1"/>
            </a:fillRef>
            <a:effectRef idx="0">
              <a:schemeClr val="accent1"/>
            </a:effectRef>
            <a:fontRef idx="minor">
              <a:schemeClr val="tx1"/>
            </a:fontRef>
          </p:style>
        </p:cxnSp>
        <p:cxnSp>
          <p:nvCxnSpPr>
            <p:cNvPr id="90" name="Straight Connector 89"/>
            <p:cNvCxnSpPr/>
            <p:nvPr/>
          </p:nvCxnSpPr>
          <p:spPr>
            <a:xfrm rot="16200000" flipH="1">
              <a:off x="2547735" y="2013814"/>
              <a:ext cx="4505731" cy="457199"/>
            </a:xfrm>
            <a:prstGeom prst="line">
              <a:avLst/>
            </a:prstGeom>
            <a:ln w="38100">
              <a:solidFill>
                <a:schemeClr val="accent1">
                  <a:alpha val="47000"/>
                </a:schemeClr>
              </a:solidFill>
            </a:ln>
          </p:spPr>
          <p:style>
            <a:lnRef idx="1">
              <a:schemeClr val="accent1"/>
            </a:lnRef>
            <a:fillRef idx="0">
              <a:schemeClr val="accent1"/>
            </a:fillRef>
            <a:effectRef idx="0">
              <a:schemeClr val="accent1"/>
            </a:effectRef>
            <a:fontRef idx="minor">
              <a:schemeClr val="tx1"/>
            </a:fontRef>
          </p:style>
        </p:cxnSp>
      </p:grpSp>
      <p:sp>
        <p:nvSpPr>
          <p:cNvPr id="94" name="Rectangle 93"/>
          <p:cNvSpPr/>
          <p:nvPr/>
        </p:nvSpPr>
        <p:spPr>
          <a:xfrm>
            <a:off x="0" y="4311168"/>
            <a:ext cx="9144000" cy="1905000"/>
          </a:xfrm>
          <a:prstGeom prst="rect">
            <a:avLst/>
          </a:prstGeom>
          <a:solidFill>
            <a:schemeClr val="accent1"/>
          </a:solidFill>
          <a:ln>
            <a:noFill/>
          </a:ln>
          <a:effectLst>
            <a:outerShdw blurRad="50800" dist="38100" dir="2700000" algn="t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96" name="Straight Connector 95"/>
          <p:cNvCxnSpPr/>
          <p:nvPr/>
        </p:nvCxnSpPr>
        <p:spPr>
          <a:xfrm>
            <a:off x="0" y="4387368"/>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97" name="Straight Connector 96"/>
          <p:cNvCxnSpPr/>
          <p:nvPr/>
        </p:nvCxnSpPr>
        <p:spPr>
          <a:xfrm>
            <a:off x="0" y="6138380"/>
            <a:ext cx="914400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3" name="Text Placeholder 2"/>
          <p:cNvSpPr>
            <a:spLocks noGrp="1"/>
          </p:cNvSpPr>
          <p:nvPr>
            <p:ph type="body" idx="1"/>
          </p:nvPr>
        </p:nvSpPr>
        <p:spPr>
          <a:xfrm>
            <a:off x="457200" y="5621364"/>
            <a:ext cx="8305800" cy="414649"/>
          </a:xfrm>
        </p:spPr>
        <p:txBody>
          <a:bodyPr anchor="t"/>
          <a:lstStyle>
            <a:lvl1pPr marL="0" indent="0">
              <a:buNone/>
              <a:defRPr sz="2000">
                <a:solidFill>
                  <a:srgbClr val="FFFFFF"/>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it-IT" smtClean="0"/>
              <a:t>Fare clic per modificare stili del testo dello schema</a:t>
            </a:r>
          </a:p>
        </p:txBody>
      </p:sp>
      <p:sp>
        <p:nvSpPr>
          <p:cNvPr id="95" name="Title 94"/>
          <p:cNvSpPr>
            <a:spLocks noGrp="1"/>
          </p:cNvSpPr>
          <p:nvPr>
            <p:ph type="title"/>
          </p:nvPr>
        </p:nvSpPr>
        <p:spPr>
          <a:xfrm>
            <a:off x="457200" y="4463568"/>
            <a:ext cx="8305800" cy="1143000"/>
          </a:xfrm>
        </p:spPr>
        <p:txBody>
          <a:bodyPr/>
          <a:lstStyle/>
          <a:p>
            <a:r>
              <a:rPr lang="it-IT" smtClean="0"/>
              <a:t>Fare clic per modificare lo stile del titolo</a:t>
            </a:r>
            <a:endParaRPr lang="en-US"/>
          </a:p>
        </p:txBody>
      </p:sp>
      <p:sp>
        <p:nvSpPr>
          <p:cNvPr id="2" name="Date Placeholder 1"/>
          <p:cNvSpPr>
            <a:spLocks noGrp="1"/>
          </p:cNvSpPr>
          <p:nvPr>
            <p:ph type="dt" sz="half" idx="10"/>
          </p:nvPr>
        </p:nvSpPr>
        <p:spPr/>
        <p:txBody>
          <a:bodyPr/>
          <a:lstStyle/>
          <a:p>
            <a:fld id="{88C00860-11D0-4C10-A654-30E091CA4CB2}" type="datetimeFigureOut">
              <a:rPr lang="it-IT" smtClean="0"/>
              <a:t>18/06/2019</a:t>
            </a:fld>
            <a:endParaRPr lang="it-IT"/>
          </a:p>
        </p:txBody>
      </p:sp>
      <p:sp>
        <p:nvSpPr>
          <p:cNvPr id="91" name="Footer Placeholder 90"/>
          <p:cNvSpPr>
            <a:spLocks noGrp="1"/>
          </p:cNvSpPr>
          <p:nvPr>
            <p:ph type="ftr" sz="quarter" idx="11"/>
          </p:nvPr>
        </p:nvSpPr>
        <p:spPr/>
        <p:txBody>
          <a:bodyPr/>
          <a:lstStyle/>
          <a:p>
            <a:endParaRPr lang="it-IT"/>
          </a:p>
        </p:txBody>
      </p:sp>
      <p:sp>
        <p:nvSpPr>
          <p:cNvPr id="92" name="Slide Number Placeholder 91"/>
          <p:cNvSpPr>
            <a:spLocks noGrp="1"/>
          </p:cNvSpPr>
          <p:nvPr>
            <p:ph type="sldNum" sz="quarter" idx="12"/>
          </p:nvPr>
        </p:nvSpPr>
        <p:spPr/>
        <p:txBody>
          <a:bodyPr/>
          <a:lstStyle/>
          <a:p>
            <a:fld id="{D209C1CF-8C4B-461D-A3D0-0FFB43D38168}" type="slidenum">
              <a:rPr lang="it-IT" smtClean="0"/>
              <a:t>‹N›</a:t>
            </a:fld>
            <a:endParaRPr lang="it-IT"/>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ue contenuti">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Date Placeholder 4"/>
          <p:cNvSpPr>
            <a:spLocks noGrp="1"/>
          </p:cNvSpPr>
          <p:nvPr>
            <p:ph type="dt" sz="half" idx="10"/>
          </p:nvPr>
        </p:nvSpPr>
        <p:spPr/>
        <p:txBody>
          <a:bodyPr/>
          <a:lstStyle/>
          <a:p>
            <a:fld id="{88C00860-11D0-4C10-A654-30E091CA4CB2}" type="datetimeFigureOut">
              <a:rPr lang="it-IT" smtClean="0"/>
              <a:t>18/06/2019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209C1CF-8C4B-461D-A3D0-0FFB43D38168}" type="slidenum">
              <a:rPr lang="it-IT" smtClean="0"/>
              <a:t>‹N›</a:t>
            </a:fld>
            <a:endParaRPr lang="it-IT"/>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nfront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it-IT" smtClean="0"/>
              <a:t>Fare clic per modificare lo stile del titolo</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lgn="ctr">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it-IT" smtClean="0"/>
              <a:t>Fare clic per modificare stili del testo dello schema</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a:p>
        </p:txBody>
      </p:sp>
      <p:sp>
        <p:nvSpPr>
          <p:cNvPr id="7" name="Date Placeholder 6"/>
          <p:cNvSpPr>
            <a:spLocks noGrp="1"/>
          </p:cNvSpPr>
          <p:nvPr>
            <p:ph type="dt" sz="half" idx="10"/>
          </p:nvPr>
        </p:nvSpPr>
        <p:spPr/>
        <p:txBody>
          <a:bodyPr/>
          <a:lstStyle/>
          <a:p>
            <a:fld id="{88C00860-11D0-4C10-A654-30E091CA4CB2}" type="datetimeFigureOut">
              <a:rPr lang="it-IT" smtClean="0"/>
              <a:t>18/06/2019</a:t>
            </a:fld>
            <a:endParaRPr lang="it-IT"/>
          </a:p>
        </p:txBody>
      </p:sp>
      <p:sp>
        <p:nvSpPr>
          <p:cNvPr id="8" name="Footer Placeholder 7"/>
          <p:cNvSpPr>
            <a:spLocks noGrp="1"/>
          </p:cNvSpPr>
          <p:nvPr>
            <p:ph type="ftr" sz="quarter" idx="11"/>
          </p:nvPr>
        </p:nvSpPr>
        <p:spPr/>
        <p:txBody>
          <a:bodyPr/>
          <a:lstStyle/>
          <a:p>
            <a:endParaRPr lang="it-IT"/>
          </a:p>
        </p:txBody>
      </p:sp>
      <p:sp>
        <p:nvSpPr>
          <p:cNvPr id="9" name="Slide Number Placeholder 8"/>
          <p:cNvSpPr>
            <a:spLocks noGrp="1"/>
          </p:cNvSpPr>
          <p:nvPr>
            <p:ph type="sldNum" sz="quarter" idx="12"/>
          </p:nvPr>
        </p:nvSpPr>
        <p:spPr/>
        <p:txBody>
          <a:bodyPr/>
          <a:lstStyle/>
          <a:p>
            <a:fld id="{D209C1CF-8C4B-461D-A3D0-0FFB43D38168}" type="slidenum">
              <a:rPr lang="it-IT" smtClean="0"/>
              <a:t>‹N›</a:t>
            </a:fld>
            <a:endParaRPr lang="it-IT"/>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Solo titolo">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it-IT" smtClean="0"/>
              <a:t>Fare clic per modificare lo stile del titolo</a:t>
            </a:r>
            <a:endParaRPr lang="en-US"/>
          </a:p>
        </p:txBody>
      </p:sp>
      <p:sp>
        <p:nvSpPr>
          <p:cNvPr id="3" name="Date Placeholder 2"/>
          <p:cNvSpPr>
            <a:spLocks noGrp="1"/>
          </p:cNvSpPr>
          <p:nvPr>
            <p:ph type="dt" sz="half" idx="10"/>
          </p:nvPr>
        </p:nvSpPr>
        <p:spPr/>
        <p:txBody>
          <a:bodyPr/>
          <a:lstStyle/>
          <a:p>
            <a:fld id="{88C00860-11D0-4C10-A654-30E091CA4CB2}" type="datetimeFigureOut">
              <a:rPr lang="it-IT" smtClean="0"/>
              <a:t>18/06/2019</a:t>
            </a:fld>
            <a:endParaRPr lang="it-IT"/>
          </a:p>
        </p:txBody>
      </p:sp>
      <p:sp>
        <p:nvSpPr>
          <p:cNvPr id="4" name="Footer Placeholder 3"/>
          <p:cNvSpPr>
            <a:spLocks noGrp="1"/>
          </p:cNvSpPr>
          <p:nvPr>
            <p:ph type="ftr" sz="quarter" idx="11"/>
          </p:nvPr>
        </p:nvSpPr>
        <p:spPr/>
        <p:txBody>
          <a:bodyPr/>
          <a:lstStyle/>
          <a:p>
            <a:endParaRPr lang="it-IT"/>
          </a:p>
        </p:txBody>
      </p:sp>
      <p:sp>
        <p:nvSpPr>
          <p:cNvPr id="5" name="Slide Number Placeholder 4"/>
          <p:cNvSpPr>
            <a:spLocks noGrp="1"/>
          </p:cNvSpPr>
          <p:nvPr>
            <p:ph type="sldNum" sz="quarter" idx="12"/>
          </p:nvPr>
        </p:nvSpPr>
        <p:spPr/>
        <p:txBody>
          <a:bodyPr/>
          <a:lstStyle/>
          <a:p>
            <a:fld id="{D209C1CF-8C4B-461D-A3D0-0FFB43D38168}" type="slidenum">
              <a:rPr lang="it-IT" smtClean="0"/>
              <a:t>‹N›</a:t>
            </a:fld>
            <a:endParaRPr lang="it-IT"/>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Vuota">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8C00860-11D0-4C10-A654-30E091CA4CB2}" type="datetimeFigureOut">
              <a:rPr lang="it-IT" smtClean="0"/>
              <a:t>18/06/2019</a:t>
            </a:fld>
            <a:endParaRPr lang="it-IT"/>
          </a:p>
        </p:txBody>
      </p:sp>
      <p:sp>
        <p:nvSpPr>
          <p:cNvPr id="3" name="Footer Placeholder 2"/>
          <p:cNvSpPr>
            <a:spLocks noGrp="1"/>
          </p:cNvSpPr>
          <p:nvPr>
            <p:ph type="ftr" sz="quarter" idx="11"/>
          </p:nvPr>
        </p:nvSpPr>
        <p:spPr/>
        <p:txBody>
          <a:bodyPr/>
          <a:lstStyle/>
          <a:p>
            <a:endParaRPr lang="it-IT"/>
          </a:p>
        </p:txBody>
      </p:sp>
      <p:sp>
        <p:nvSpPr>
          <p:cNvPr id="4" name="Slide Number Placeholder 3"/>
          <p:cNvSpPr>
            <a:spLocks noGrp="1"/>
          </p:cNvSpPr>
          <p:nvPr>
            <p:ph type="sldNum" sz="quarter" idx="12"/>
          </p:nvPr>
        </p:nvSpPr>
        <p:spPr/>
        <p:txBody>
          <a:bodyPr/>
          <a:lstStyle/>
          <a:p>
            <a:fld id="{D209C1CF-8C4B-461D-A3D0-0FFB43D38168}" type="slidenum">
              <a:rPr lang="it-IT" smtClean="0"/>
              <a:t>‹N›</a:t>
            </a:fld>
            <a:endParaRPr lang="it-IT"/>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uto con didascalia">
    <p:spTree>
      <p:nvGrpSpPr>
        <p:cNvPr id="1" name=""/>
        <p:cNvGrpSpPr/>
        <p:nvPr/>
      </p:nvGrpSpPr>
      <p:grpSpPr>
        <a:xfrm>
          <a:off x="0" y="0"/>
          <a:ext cx="0" cy="0"/>
          <a:chOff x="0" y="0"/>
          <a:chExt cx="0" cy="0"/>
        </a:xfrm>
      </p:grpSpPr>
      <p:sp>
        <p:nvSpPr>
          <p:cNvPr id="3" name="Content Placeholder 2"/>
          <p:cNvSpPr>
            <a:spLocks noGrp="1"/>
          </p:cNvSpPr>
          <p:nvPr>
            <p:ph idx="1"/>
          </p:nvPr>
        </p:nvSpPr>
        <p:spPr>
          <a:xfrm>
            <a:off x="3200400" y="273050"/>
            <a:ext cx="548640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5" name="Date Placeholder 4"/>
          <p:cNvSpPr>
            <a:spLocks noGrp="1"/>
          </p:cNvSpPr>
          <p:nvPr>
            <p:ph type="dt" sz="half" idx="10"/>
          </p:nvPr>
        </p:nvSpPr>
        <p:spPr/>
        <p:txBody>
          <a:bodyPr/>
          <a:lstStyle/>
          <a:p>
            <a:fld id="{88C00860-11D0-4C10-A654-30E091CA4CB2}" type="datetimeFigureOut">
              <a:rPr lang="it-IT" smtClean="0"/>
              <a:t>18/06/2019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209C1CF-8C4B-461D-A3D0-0FFB43D38168}" type="slidenum">
              <a:rPr lang="it-IT" smtClean="0"/>
              <a:t>‹N›</a:t>
            </a:fld>
            <a:endParaRPr lang="it-IT"/>
          </a:p>
        </p:txBody>
      </p:sp>
      <p:sp>
        <p:nvSpPr>
          <p:cNvPr id="37" name="Rectangle 36"/>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9" name="Straight Connector 38"/>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1" name="Straight Connector 40"/>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43" name="Straight Connector 42"/>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2400" y="1901952"/>
            <a:ext cx="2377440" cy="1371600"/>
          </a:xfrm>
        </p:spPr>
        <p:txBody>
          <a:bodyPr anchor="b">
            <a:normAutofit/>
          </a:bodyPr>
          <a:lstStyle>
            <a:lvl1pPr algn="l" defTabSz="914400" rtl="0" eaLnBrk="1" latinLnBrk="0" hangingPunct="1">
              <a:spcBef>
                <a:spcPct val="0"/>
              </a:spcBef>
              <a:buNone/>
              <a:tabLst>
                <a:tab pos="3830638" algn="l"/>
              </a:tabLst>
              <a:defRPr lang="en-US" sz="2600" b="1" kern="1200" cap="none" spc="20" baseline="0" dirty="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latin typeface="+mj-lt"/>
                <a:ea typeface="+mj-ea"/>
                <a:cs typeface="+mj-cs"/>
              </a:defRPr>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152400" y="3273552"/>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Immagine con didascalia">
    <p:spTree>
      <p:nvGrpSpPr>
        <p:cNvPr id="1" name=""/>
        <p:cNvGrpSpPr/>
        <p:nvPr/>
      </p:nvGrpSpPr>
      <p:grpSpPr>
        <a:xfrm>
          <a:off x="0" y="0"/>
          <a:ext cx="0" cy="0"/>
          <a:chOff x="0" y="0"/>
          <a:chExt cx="0" cy="0"/>
        </a:xfrm>
      </p:grpSpPr>
      <p:sp>
        <p:nvSpPr>
          <p:cNvPr id="3" name="Picture Placeholder 2"/>
          <p:cNvSpPr>
            <a:spLocks noGrp="1"/>
          </p:cNvSpPr>
          <p:nvPr>
            <p:ph type="pic" idx="1"/>
          </p:nvPr>
        </p:nvSpPr>
        <p:spPr>
          <a:xfrm>
            <a:off x="3200400" y="381000"/>
            <a:ext cx="5562600" cy="5638800"/>
          </a:xfrm>
          <a:solidFill>
            <a:schemeClr val="bg2"/>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it-IT" smtClean="0"/>
              <a:t>Fare clic sull'icona per inserire un'immagine</a:t>
            </a:r>
            <a:endParaRPr lang="en-US"/>
          </a:p>
        </p:txBody>
      </p:sp>
      <p:sp>
        <p:nvSpPr>
          <p:cNvPr id="5" name="Date Placeholder 4"/>
          <p:cNvSpPr>
            <a:spLocks noGrp="1"/>
          </p:cNvSpPr>
          <p:nvPr>
            <p:ph type="dt" sz="half" idx="10"/>
          </p:nvPr>
        </p:nvSpPr>
        <p:spPr/>
        <p:txBody>
          <a:bodyPr/>
          <a:lstStyle/>
          <a:p>
            <a:fld id="{88C00860-11D0-4C10-A654-30E091CA4CB2}" type="datetimeFigureOut">
              <a:rPr lang="it-IT" smtClean="0"/>
              <a:t>18/06/2019</a:t>
            </a:fld>
            <a:endParaRPr lang="it-IT"/>
          </a:p>
        </p:txBody>
      </p:sp>
      <p:sp>
        <p:nvSpPr>
          <p:cNvPr id="6" name="Footer Placeholder 5"/>
          <p:cNvSpPr>
            <a:spLocks noGrp="1"/>
          </p:cNvSpPr>
          <p:nvPr>
            <p:ph type="ftr" sz="quarter" idx="11"/>
          </p:nvPr>
        </p:nvSpPr>
        <p:spPr/>
        <p:txBody>
          <a:bodyPr/>
          <a:lstStyle/>
          <a:p>
            <a:endParaRPr lang="it-IT"/>
          </a:p>
        </p:txBody>
      </p:sp>
      <p:sp>
        <p:nvSpPr>
          <p:cNvPr id="7" name="Slide Number Placeholder 6"/>
          <p:cNvSpPr>
            <a:spLocks noGrp="1"/>
          </p:cNvSpPr>
          <p:nvPr>
            <p:ph type="sldNum" sz="quarter" idx="12"/>
          </p:nvPr>
        </p:nvSpPr>
        <p:spPr/>
        <p:txBody>
          <a:bodyPr/>
          <a:lstStyle/>
          <a:p>
            <a:fld id="{D209C1CF-8C4B-461D-A3D0-0FFB43D38168}" type="slidenum">
              <a:rPr lang="it-IT" smtClean="0"/>
              <a:t>‹N›</a:t>
            </a:fld>
            <a:endParaRPr lang="it-IT"/>
          </a:p>
        </p:txBody>
      </p:sp>
      <p:sp>
        <p:nvSpPr>
          <p:cNvPr id="33" name="Rectangle 32"/>
          <p:cNvSpPr/>
          <p:nvPr/>
        </p:nvSpPr>
        <p:spPr>
          <a:xfrm>
            <a:off x="0" y="1563624"/>
            <a:ext cx="2761488" cy="3313176"/>
          </a:xfrm>
          <a:prstGeom prst="rect">
            <a:avLst/>
          </a:prstGeom>
          <a:solidFill>
            <a:schemeClr val="accent1"/>
          </a:solidFill>
          <a:ln>
            <a:noFill/>
          </a:ln>
          <a:effectLst>
            <a:outerShdw blurRad="50800" dist="38100" dir="2700000" algn="ctr" rotWithShape="0">
              <a:srgbClr val="000000">
                <a:alpha val="40000"/>
              </a:srgb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cxnSp>
        <p:nvCxnSpPr>
          <p:cNvPr id="34" name="Straight Connector 33"/>
          <p:cNvCxnSpPr/>
          <p:nvPr/>
        </p:nvCxnSpPr>
        <p:spPr>
          <a:xfrm rot="5400000">
            <a:off x="1128157" y="3221339"/>
            <a:ext cx="3017520" cy="794"/>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0" y="1712976"/>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cxnSp>
        <p:nvCxnSpPr>
          <p:cNvPr id="60" name="Straight Connector 59"/>
          <p:cNvCxnSpPr/>
          <p:nvPr/>
        </p:nvCxnSpPr>
        <p:spPr>
          <a:xfrm>
            <a:off x="0" y="4733544"/>
            <a:ext cx="2651760" cy="1588"/>
          </a:xfrm>
          <a:prstGeom prst="line">
            <a:avLst/>
          </a:prstGeom>
          <a:ln w="19050">
            <a:solidFill>
              <a:schemeClr val="accent2"/>
            </a:solidFill>
          </a:ln>
        </p:spPr>
        <p:style>
          <a:lnRef idx="1">
            <a:schemeClr val="accent1"/>
          </a:lnRef>
          <a:fillRef idx="0">
            <a:schemeClr val="accent1"/>
          </a:fillRef>
          <a:effectRef idx="0">
            <a:schemeClr val="accent1"/>
          </a:effectRef>
          <a:fontRef idx="minor">
            <a:schemeClr val="tx1"/>
          </a:fontRef>
        </p:style>
      </p:cxnSp>
      <p:sp>
        <p:nvSpPr>
          <p:cNvPr id="2" name="Title 1"/>
          <p:cNvSpPr>
            <a:spLocks noGrp="1"/>
          </p:cNvSpPr>
          <p:nvPr>
            <p:ph type="title"/>
          </p:nvPr>
        </p:nvSpPr>
        <p:spPr>
          <a:xfrm>
            <a:off x="155448" y="1905000"/>
            <a:ext cx="2377440" cy="1371600"/>
          </a:xfrm>
        </p:spPr>
        <p:txBody>
          <a:bodyPr anchor="b">
            <a:normAutofit/>
          </a:bodyPr>
          <a:lstStyle>
            <a:lvl1pPr algn="l">
              <a:defRPr sz="2600" b="1" cap="none" spc="20" baseline="0">
                <a:ln w="12700" cmpd="sng">
                  <a:solidFill>
                    <a:schemeClr val="accent6">
                      <a:satMod val="120000"/>
                      <a:shade val="80000"/>
                    </a:schemeClr>
                  </a:solidFill>
                  <a:prstDash val="solid"/>
                </a:ln>
                <a:solidFill>
                  <a:schemeClr val="accent6">
                    <a:tint val="1000"/>
                  </a:schemeClr>
                </a:solidFill>
                <a:effectLst>
                  <a:glow rad="53100">
                    <a:schemeClr val="accent6">
                      <a:satMod val="180000"/>
                      <a:alpha val="30000"/>
                    </a:schemeClr>
                  </a:glow>
                </a:effectLst>
              </a:defRPr>
            </a:lvl1pPr>
          </a:lstStyle>
          <a:p>
            <a:r>
              <a:rPr lang="it-IT" smtClean="0"/>
              <a:t>Fare clic per modificare lo stile del titolo</a:t>
            </a:r>
            <a:endParaRPr lang="en-US" dirty="0"/>
          </a:p>
        </p:txBody>
      </p:sp>
      <p:sp>
        <p:nvSpPr>
          <p:cNvPr id="4" name="Text Placeholder 3"/>
          <p:cNvSpPr>
            <a:spLocks noGrp="1"/>
          </p:cNvSpPr>
          <p:nvPr>
            <p:ph type="body" sz="half" idx="2"/>
          </p:nvPr>
        </p:nvSpPr>
        <p:spPr>
          <a:xfrm>
            <a:off x="152400" y="3276600"/>
            <a:ext cx="2377440" cy="1371600"/>
          </a:xfrm>
        </p:spPr>
        <p:txBody>
          <a:bodyPr>
            <a:normAutofit/>
          </a:bodyPr>
          <a:lstStyle>
            <a:lvl1pPr marL="0" indent="0">
              <a:buNone/>
              <a:defRPr sz="18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it-IT" smtClean="0"/>
              <a:t>Fare clic per modificare stili del testo dello schema</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190" name="Rectangle 189"/>
          <p:cNvSpPr/>
          <p:nvPr/>
        </p:nvSpPr>
        <p:spPr>
          <a:xfrm>
            <a:off x="149352" y="137160"/>
            <a:ext cx="8869680" cy="6583680"/>
          </a:xfrm>
          <a:prstGeom prst="rect">
            <a:avLst/>
          </a:prstGeom>
          <a:noFill/>
          <a:ln w="19050" cmpd="sng">
            <a:solidFill>
              <a:schemeClr val="accent2"/>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rtl="0"/>
            <a:endParaRPr lang="en-US" kern="1200">
              <a:solidFill>
                <a:prstClr val="white"/>
              </a:solidFill>
              <a:latin typeface="Tw Cen MT"/>
              <a:ea typeface="+mn-ea"/>
              <a:cs typeface="+mn-cs"/>
            </a:endParaRPr>
          </a:p>
        </p:txBody>
      </p:sp>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b">
            <a:normAutofit/>
          </a:bodyPr>
          <a:lstStyle/>
          <a:p>
            <a:r>
              <a:rPr lang="it-IT" smtClean="0"/>
              <a:t>Fare clic per modificare lo stile del titolo</a:t>
            </a:r>
            <a:endParaRPr lang="en-US" dirty="0"/>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it-IT" smtClean="0"/>
              <a:t>Fare clic per modificare stili del testo dello schema</a:t>
            </a:r>
          </a:p>
          <a:p>
            <a:pPr lvl="1"/>
            <a:r>
              <a:rPr lang="it-IT" smtClean="0"/>
              <a:t>Secondo livello</a:t>
            </a:r>
          </a:p>
          <a:p>
            <a:pPr lvl="2"/>
            <a:r>
              <a:rPr lang="it-IT" smtClean="0"/>
              <a:t>Terzo livello</a:t>
            </a:r>
          </a:p>
          <a:p>
            <a:pPr lvl="3"/>
            <a:r>
              <a:rPr lang="it-IT" smtClean="0"/>
              <a:t>Quarto livello</a:t>
            </a:r>
          </a:p>
          <a:p>
            <a:pPr lvl="4"/>
            <a:r>
              <a:rPr lang="it-IT" smtClean="0"/>
              <a:t>Quinto livello</a:t>
            </a:r>
            <a:endParaRPr lang="en-US" dirty="0"/>
          </a:p>
        </p:txBody>
      </p:sp>
      <p:sp>
        <p:nvSpPr>
          <p:cNvPr id="4" name="Date Placeholder 3"/>
          <p:cNvSpPr>
            <a:spLocks noGrp="1"/>
          </p:cNvSpPr>
          <p:nvPr>
            <p:ph type="dt" sz="half" idx="2"/>
          </p:nvPr>
        </p:nvSpPr>
        <p:spPr>
          <a:xfrm>
            <a:off x="457200" y="6312408"/>
            <a:ext cx="2133600" cy="365125"/>
          </a:xfrm>
          <a:prstGeom prst="rect">
            <a:avLst/>
          </a:prstGeom>
        </p:spPr>
        <p:txBody>
          <a:bodyPr vert="horz" lIns="91440" tIns="45720" rIns="91440" bIns="45720" rtlCol="0" anchor="ctr"/>
          <a:lstStyle>
            <a:lvl1pPr algn="l">
              <a:defRPr sz="1200">
                <a:solidFill>
                  <a:schemeClr val="tx2"/>
                </a:solidFill>
              </a:defRPr>
            </a:lvl1pPr>
          </a:lstStyle>
          <a:p>
            <a:fld id="{88C00860-11D0-4C10-A654-30E091CA4CB2}" type="datetimeFigureOut">
              <a:rPr lang="it-IT" smtClean="0"/>
              <a:t>18/06/2019</a:t>
            </a:fld>
            <a:endParaRPr lang="it-IT"/>
          </a:p>
        </p:txBody>
      </p:sp>
      <p:sp>
        <p:nvSpPr>
          <p:cNvPr id="5" name="Footer Placeholder 4"/>
          <p:cNvSpPr>
            <a:spLocks noGrp="1"/>
          </p:cNvSpPr>
          <p:nvPr>
            <p:ph type="ftr" sz="quarter" idx="3"/>
          </p:nvPr>
        </p:nvSpPr>
        <p:spPr>
          <a:xfrm>
            <a:off x="2831123" y="6312408"/>
            <a:ext cx="3481754" cy="365125"/>
          </a:xfrm>
          <a:prstGeom prst="rect">
            <a:avLst/>
          </a:prstGeom>
        </p:spPr>
        <p:txBody>
          <a:bodyPr vert="horz" lIns="91440" tIns="45720" rIns="91440" bIns="45720" rtlCol="0" anchor="ctr"/>
          <a:lstStyle>
            <a:lvl1pPr algn="ctr">
              <a:defRPr sz="1200">
                <a:solidFill>
                  <a:schemeClr val="tx2"/>
                </a:solidFill>
              </a:defRPr>
            </a:lvl1pPr>
          </a:lstStyle>
          <a:p>
            <a:endParaRPr lang="it-IT"/>
          </a:p>
        </p:txBody>
      </p:sp>
      <p:sp>
        <p:nvSpPr>
          <p:cNvPr id="6" name="Slide Number Placeholder 5"/>
          <p:cNvSpPr>
            <a:spLocks noGrp="1"/>
          </p:cNvSpPr>
          <p:nvPr>
            <p:ph type="sldNum" sz="quarter" idx="4"/>
          </p:nvPr>
        </p:nvSpPr>
        <p:spPr>
          <a:xfrm>
            <a:off x="6553200" y="6312408"/>
            <a:ext cx="2133600" cy="365125"/>
          </a:xfrm>
          <a:prstGeom prst="rect">
            <a:avLst/>
          </a:prstGeom>
        </p:spPr>
        <p:txBody>
          <a:bodyPr vert="horz" lIns="91440" tIns="45720" rIns="91440" bIns="45720" rtlCol="0" anchor="ctr"/>
          <a:lstStyle>
            <a:lvl1pPr algn="r">
              <a:defRPr sz="1200">
                <a:solidFill>
                  <a:schemeClr val="tx2"/>
                </a:solidFill>
              </a:defRPr>
            </a:lvl1pPr>
          </a:lstStyle>
          <a:p>
            <a:fld id="{D209C1CF-8C4B-461D-A3D0-0FFB43D38168}" type="slidenum">
              <a:rPr lang="it-IT" smtClean="0"/>
              <a:t>‹N›</a:t>
            </a:fld>
            <a:endParaRPr lang="it-IT"/>
          </a:p>
        </p:txBody>
      </p:sp>
    </p:spTree>
  </p:cSld>
  <p:clrMap bg1="dk1" tx1="lt1" bg2="dk2" tx2="lt2" accent1="accent1" accent2="accent2" accent3="accent3" accent4="accent4" accent5="accent5" accent6="accent6" hlink="hlink" folHlink="folHlink"/>
  <p:sldLayoutIdLst>
    <p:sldLayoutId id="2147483685" r:id="rId1"/>
    <p:sldLayoutId id="2147483686" r:id="rId2"/>
    <p:sldLayoutId id="2147483687" r:id="rId3"/>
    <p:sldLayoutId id="2147483688" r:id="rId4"/>
    <p:sldLayoutId id="2147483689" r:id="rId5"/>
    <p:sldLayoutId id="2147483690" r:id="rId6"/>
    <p:sldLayoutId id="2147483691" r:id="rId7"/>
    <p:sldLayoutId id="2147483692" r:id="rId8"/>
    <p:sldLayoutId id="2147483693" r:id="rId9"/>
    <p:sldLayoutId id="2147483694" r:id="rId10"/>
    <p:sldLayoutId id="2147483695" r:id="rId11"/>
  </p:sldLayoutIdLst>
  <p:txStyles>
    <p:titleStyle>
      <a:lvl1pPr algn="l" defTabSz="914400" rtl="0" eaLnBrk="1" latinLnBrk="0" hangingPunct="1">
        <a:spcBef>
          <a:spcPct val="0"/>
        </a:spcBef>
        <a:buNone/>
        <a:tabLst>
          <a:tab pos="3830638" algn="l"/>
        </a:tabLst>
        <a:defRPr sz="3600" b="1" kern="1200" cap="none" spc="50">
          <a:ln w="13335" cmpd="sng">
            <a:solidFill>
              <a:schemeClr val="accent1">
                <a:lumMod val="50000"/>
              </a:schemeClr>
            </a:solidFill>
            <a:prstDash val="solid"/>
          </a:ln>
          <a:solidFill>
            <a:schemeClr val="accent6">
              <a:tint val="1000"/>
            </a:schemeClr>
          </a:solidFill>
          <a:effectLst/>
          <a:latin typeface="+mj-lt"/>
          <a:ea typeface="+mj-ea"/>
          <a:cs typeface="+mj-cs"/>
        </a:defRPr>
      </a:lvl1pPr>
    </p:titleStyle>
    <p:bodyStyle>
      <a:lvl1pPr marL="274320" indent="-274320" algn="l" defTabSz="914400" rtl="0" eaLnBrk="1" latinLnBrk="0" hangingPunct="1">
        <a:spcBef>
          <a:spcPct val="20000"/>
        </a:spcBef>
        <a:buClr>
          <a:schemeClr val="accent1">
            <a:lumMod val="60000"/>
            <a:lumOff val="40000"/>
          </a:schemeClr>
        </a:buClr>
        <a:buFont typeface="Arial" pitchFamily="34" charset="0"/>
        <a:buChar char="•"/>
        <a:defRPr sz="2400" kern="1200">
          <a:solidFill>
            <a:schemeClr val="tx2"/>
          </a:solidFill>
          <a:latin typeface="+mn-lt"/>
          <a:ea typeface="+mn-ea"/>
          <a:cs typeface="+mn-cs"/>
        </a:defRPr>
      </a:lvl1pPr>
      <a:lvl2pPr marL="548640" indent="-182880" algn="l" defTabSz="914400" rtl="0" eaLnBrk="1" latinLnBrk="0" hangingPunct="1">
        <a:spcBef>
          <a:spcPct val="20000"/>
        </a:spcBef>
        <a:buClr>
          <a:schemeClr val="accent1">
            <a:lumMod val="60000"/>
            <a:lumOff val="40000"/>
          </a:schemeClr>
        </a:buClr>
        <a:buFont typeface="Arial" pitchFamily="34" charset="0"/>
        <a:buChar char="•"/>
        <a:defRPr sz="2000" kern="1200">
          <a:solidFill>
            <a:schemeClr val="tx1"/>
          </a:solidFill>
          <a:latin typeface="+mn-lt"/>
          <a:ea typeface="+mn-ea"/>
          <a:cs typeface="+mn-cs"/>
        </a:defRPr>
      </a:lvl2pPr>
      <a:lvl3pPr marL="914400" indent="-228600" algn="l" defTabSz="914400" rtl="0" eaLnBrk="1" latinLnBrk="0" hangingPunct="1">
        <a:spcBef>
          <a:spcPct val="20000"/>
        </a:spcBef>
        <a:buClr>
          <a:schemeClr val="accent2"/>
        </a:buClr>
        <a:buFont typeface="Arial" pitchFamily="34" charset="0"/>
        <a:buChar char="•"/>
        <a:defRPr sz="2000" kern="1200">
          <a:solidFill>
            <a:schemeClr val="tx2"/>
          </a:solidFill>
          <a:latin typeface="+mn-lt"/>
          <a:ea typeface="+mn-ea"/>
          <a:cs typeface="+mn-cs"/>
        </a:defRPr>
      </a:lvl3pPr>
      <a:lvl4pPr marL="1188720" indent="-228600" algn="l" defTabSz="914400" rtl="0" eaLnBrk="1" latinLnBrk="0" hangingPunct="1">
        <a:spcBef>
          <a:spcPct val="20000"/>
        </a:spcBef>
        <a:buClr>
          <a:schemeClr val="accent3"/>
        </a:buClr>
        <a:buFont typeface="Arial" pitchFamily="34" charset="0"/>
        <a:buChar char="•"/>
        <a:defRPr sz="1800" kern="1200">
          <a:solidFill>
            <a:schemeClr val="tx1"/>
          </a:solidFill>
          <a:latin typeface="+mn-lt"/>
          <a:ea typeface="+mn-ea"/>
          <a:cs typeface="+mn-cs"/>
        </a:defRPr>
      </a:lvl4pPr>
      <a:lvl5pPr marL="1463040" indent="-228600" algn="l" defTabSz="914400" rtl="0" eaLnBrk="1" latinLnBrk="0" hangingPunct="1">
        <a:spcBef>
          <a:spcPct val="20000"/>
        </a:spcBef>
        <a:buClr>
          <a:schemeClr val="accent4"/>
        </a:buClr>
        <a:buFont typeface="Arial" pitchFamily="34" charset="0"/>
        <a:buChar char="•"/>
        <a:defRPr sz="1600" kern="1200" baseline="0">
          <a:solidFill>
            <a:schemeClr val="tx2"/>
          </a:solidFill>
          <a:latin typeface="+mn-lt"/>
          <a:ea typeface="+mn-ea"/>
          <a:cs typeface="+mn-cs"/>
        </a:defRPr>
      </a:lvl5pPr>
      <a:lvl6pPr marL="1691640" indent="-182880" algn="l" defTabSz="914400" rtl="0" eaLnBrk="1" latinLnBrk="0" hangingPunct="1">
        <a:spcBef>
          <a:spcPct val="20000"/>
        </a:spcBef>
        <a:buClr>
          <a:schemeClr val="accent5"/>
        </a:buClr>
        <a:buFont typeface="Arial" pitchFamily="34" charset="0"/>
        <a:buChar char="•"/>
        <a:defRPr sz="1600" kern="1200">
          <a:solidFill>
            <a:schemeClr val="tx1"/>
          </a:solidFill>
          <a:latin typeface="+mn-lt"/>
          <a:ea typeface="+mn-ea"/>
          <a:cs typeface="+mn-cs"/>
        </a:defRPr>
      </a:lvl6pPr>
      <a:lvl7pPr marL="19202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7pPr>
      <a:lvl8pPr marL="2148840" indent="-182880" algn="l" defTabSz="914400" rtl="0" eaLnBrk="1" latinLnBrk="0" hangingPunct="1">
        <a:spcBef>
          <a:spcPct val="20000"/>
        </a:spcBef>
        <a:buClr>
          <a:schemeClr val="accent3"/>
        </a:buClr>
        <a:buFont typeface="Arial" pitchFamily="34" charset="0"/>
        <a:buChar char="•"/>
        <a:defRPr sz="1600" kern="1200">
          <a:solidFill>
            <a:schemeClr val="tx1"/>
          </a:solidFill>
          <a:latin typeface="+mn-lt"/>
          <a:ea typeface="+mn-ea"/>
          <a:cs typeface="+mn-cs"/>
        </a:defRPr>
      </a:lvl8pPr>
      <a:lvl9pPr marL="2377440" indent="-182880" algn="l" defTabSz="914400" rtl="0" eaLnBrk="1" latinLnBrk="0" hangingPunct="1">
        <a:spcBef>
          <a:spcPct val="20000"/>
        </a:spcBef>
        <a:buClr>
          <a:schemeClr val="accent6"/>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8" Type="http://schemas.openxmlformats.org/officeDocument/2006/relationships/hyperlink" Target="https://en.wikipedia.org/wiki/Jesus" TargetMode="External"/><Relationship Id="rId13" Type="http://schemas.openxmlformats.org/officeDocument/2006/relationships/hyperlink" Target="https://en.wikipedia.org/wiki/Christmas#cite_note-49" TargetMode="External"/><Relationship Id="rId3" Type="http://schemas.openxmlformats.org/officeDocument/2006/relationships/hyperlink" Target="https://en.wikipedia.org/wiki/Icon" TargetMode="External"/><Relationship Id="rId7" Type="http://schemas.openxmlformats.org/officeDocument/2006/relationships/hyperlink" Target="https://en.wikipedia.org/wiki/Gerard_van_Honthorst" TargetMode="External"/><Relationship Id="rId12" Type="http://schemas.openxmlformats.org/officeDocument/2006/relationships/hyperlink" Target="https://en.wikipedia.org/wiki/Christmas#cite_note-NewCath-48" TargetMode="External"/><Relationship Id="rId17" Type="http://schemas.openxmlformats.org/officeDocument/2006/relationships/hyperlink" Target="https://en.wikipedia.org/wiki/Christmas#cite_note-Rowell-51" TargetMode="External"/><Relationship Id="rId2" Type="http://schemas.openxmlformats.org/officeDocument/2006/relationships/hyperlink" Target="https://en.wikipedia.org/wiki/Eastern_Orthodox" TargetMode="External"/><Relationship Id="rId16" Type="http://schemas.openxmlformats.org/officeDocument/2006/relationships/hyperlink" Target="https://en.wikipedia.org/wiki/Charles_Dickens" TargetMode="External"/><Relationship Id="rId1" Type="http://schemas.openxmlformats.org/officeDocument/2006/relationships/slideLayout" Target="../slideLayouts/slideLayout6.xml"/><Relationship Id="rId6" Type="http://schemas.openxmlformats.org/officeDocument/2006/relationships/hyperlink" Target="https://en.wikipedia.org/wiki/Herrad_of_Landsberg" TargetMode="External"/><Relationship Id="rId11" Type="http://schemas.openxmlformats.org/officeDocument/2006/relationships/hyperlink" Target="https://en.wikipedia.org/wiki/Christmas#cite_note-Bradt-27" TargetMode="External"/><Relationship Id="rId5" Type="http://schemas.openxmlformats.org/officeDocument/2006/relationships/hyperlink" Target="https://en.wikipedia.org/wiki/Hortus_deliciarum" TargetMode="External"/><Relationship Id="rId15" Type="http://schemas.openxmlformats.org/officeDocument/2006/relationships/hyperlink" Target="https://en.wikipedia.org/wiki/Washington_Irving" TargetMode="External"/><Relationship Id="rId10" Type="http://schemas.openxmlformats.org/officeDocument/2006/relationships/hyperlink" Target="https://en.wikipedia.org/wiki/Christmas#cite_note-Malachi-47" TargetMode="External"/><Relationship Id="rId4" Type="http://schemas.openxmlformats.org/officeDocument/2006/relationships/hyperlink" Target="https://en.wikipedia.org/wiki/Andrei_Rublev" TargetMode="External"/><Relationship Id="rId9" Type="http://schemas.openxmlformats.org/officeDocument/2006/relationships/hyperlink" Target="https://en.wikipedia.org/wiki/Christmas#cite_note-hijmans-46" TargetMode="External"/><Relationship Id="rId14" Type="http://schemas.openxmlformats.org/officeDocument/2006/relationships/hyperlink" Target="https://en.wikipedia.org/wiki/Christmas#cite_note-Durston-50" TargetMode="External"/></Relationships>
</file>

<file path=ppt/slides/_rels/slide3.xml.rels><?xml version="1.0" encoding="UTF-8" standalone="yes"?>
<Relationships xmlns="http://schemas.openxmlformats.org/package/2006/relationships"><Relationship Id="rId8" Type="http://schemas.openxmlformats.org/officeDocument/2006/relationships/hyperlink" Target="https://en.wikipedia.org/wiki/Nativity_scene" TargetMode="External"/><Relationship Id="rId13" Type="http://schemas.openxmlformats.org/officeDocument/2006/relationships/hyperlink" Target="https://en.wikipedia.org/wiki/Santa_Claus" TargetMode="External"/><Relationship Id="rId18" Type="http://schemas.openxmlformats.org/officeDocument/2006/relationships/hyperlink" Target="https://en.wikipedia.org/wiki/Fasting" TargetMode="External"/><Relationship Id="rId26" Type="http://schemas.openxmlformats.org/officeDocument/2006/relationships/hyperlink" Target="https://en.wikipedia.org/wiki/Feast_of_the_Immaculate_Conception" TargetMode="External"/><Relationship Id="rId3" Type="http://schemas.openxmlformats.org/officeDocument/2006/relationships/hyperlink" Target="https://en.wikipedia.org/wiki/Christmas" TargetMode="External"/><Relationship Id="rId21" Type="http://schemas.openxmlformats.org/officeDocument/2006/relationships/hyperlink" Target="https://en.wikipedia.org/wiki/Christmas_Eve" TargetMode="External"/><Relationship Id="rId7" Type="http://schemas.openxmlformats.org/officeDocument/2006/relationships/hyperlink" Target="https://en.wikipedia.org/wiki/Candy_cane" TargetMode="External"/><Relationship Id="rId12" Type="http://schemas.openxmlformats.org/officeDocument/2006/relationships/hyperlink" Target="https://en.wikipedia.org/wiki/Saint_Nicholas" TargetMode="External"/><Relationship Id="rId17" Type="http://schemas.openxmlformats.org/officeDocument/2006/relationships/hyperlink" Target="https://en.wikipedia.org/wiki/Christmas_card" TargetMode="External"/><Relationship Id="rId25" Type="http://schemas.openxmlformats.org/officeDocument/2006/relationships/hyperlink" Target="https://en.wikipedia.org/wiki/Advent" TargetMode="External"/><Relationship Id="rId2" Type="http://schemas.openxmlformats.org/officeDocument/2006/relationships/notesSlide" Target="../notesSlides/notesSlide1.xml"/><Relationship Id="rId16" Type="http://schemas.openxmlformats.org/officeDocument/2006/relationships/hyperlink" Target="https://en.wikipedia.org/wiki/Ded_Moroz" TargetMode="External"/><Relationship Id="rId20" Type="http://schemas.openxmlformats.org/officeDocument/2006/relationships/hyperlink" Target="https://en.wikipedia.org/wiki/Vespers" TargetMode="External"/><Relationship Id="rId29" Type="http://schemas.openxmlformats.org/officeDocument/2006/relationships/hyperlink" Target="https://en.wikipedia.org/wiki/New_Year" TargetMode="External"/><Relationship Id="rId1" Type="http://schemas.openxmlformats.org/officeDocument/2006/relationships/slideLayout" Target="../slideLayouts/slideLayout6.xml"/><Relationship Id="rId6" Type="http://schemas.openxmlformats.org/officeDocument/2006/relationships/hyperlink" Target="https://en.wikipedia.org/wiki/Christmas_stocking" TargetMode="External"/><Relationship Id="rId11" Type="http://schemas.openxmlformats.org/officeDocument/2006/relationships/hyperlink" Target="https://en.wikipedia.org/wiki/Baby_Jesus" TargetMode="External"/><Relationship Id="rId24" Type="http://schemas.openxmlformats.org/officeDocument/2006/relationships/hyperlink" Target="https://en.wikipedia.org/wiki/Easter" TargetMode="External"/><Relationship Id="rId5" Type="http://schemas.openxmlformats.org/officeDocument/2006/relationships/hyperlink" Target="https://en.wikipedia.org/wiki/Advent_wreath" TargetMode="External"/><Relationship Id="rId15" Type="http://schemas.openxmlformats.org/officeDocument/2006/relationships/hyperlink" Target="https://en.wikipedia.org/wiki/Christkind" TargetMode="External"/><Relationship Id="rId23" Type="http://schemas.openxmlformats.org/officeDocument/2006/relationships/hyperlink" Target="https://en.wikipedia.org/wiki/History_of_Christmas_Gift_Giving" TargetMode="External"/><Relationship Id="rId28" Type="http://schemas.openxmlformats.org/officeDocument/2006/relationships/hyperlink" Target="https://en.wikipedia.org/wiki/St._Stephen's_Day" TargetMode="External"/><Relationship Id="rId10" Type="http://schemas.openxmlformats.org/officeDocument/2006/relationships/hyperlink" Target="https://en.wikipedia.org/wiki/Christmas_carol" TargetMode="External"/><Relationship Id="rId19" Type="http://schemas.openxmlformats.org/officeDocument/2006/relationships/hyperlink" Target="https://en.wikipedia.org/wiki/Mass_(liturgy)" TargetMode="External"/><Relationship Id="rId31" Type="http://schemas.openxmlformats.org/officeDocument/2006/relationships/hyperlink" Target="https://en.wikipedia.org/wiki/Christmas_traditions#cite_note-1" TargetMode="External"/><Relationship Id="rId4" Type="http://schemas.openxmlformats.org/officeDocument/2006/relationships/hyperlink" Target="https://en.wikipedia.org/wiki/Christmas_tree" TargetMode="External"/><Relationship Id="rId9" Type="http://schemas.openxmlformats.org/officeDocument/2006/relationships/hyperlink" Target="https://en.wikipedia.org/wiki/Jesus_Christ" TargetMode="External"/><Relationship Id="rId14" Type="http://schemas.openxmlformats.org/officeDocument/2006/relationships/hyperlink" Target="https://en.wikipedia.org/wiki/Father_Christmas" TargetMode="External"/><Relationship Id="rId22" Type="http://schemas.openxmlformats.org/officeDocument/2006/relationships/hyperlink" Target="https://en.wikipedia.org/wiki/Yule_log" TargetMode="External"/><Relationship Id="rId27" Type="http://schemas.openxmlformats.org/officeDocument/2006/relationships/hyperlink" Target="https://en.wikipedia.org/wiki/St_Nicholas_Day" TargetMode="External"/><Relationship Id="rId30" Type="http://schemas.openxmlformats.org/officeDocument/2006/relationships/hyperlink" Target="https://en.wikipedia.org/wiki/Epiphany_(holiday)" TargetMode="External"/></Relationships>
</file>

<file path=ppt/slides/_rels/slide4.xml.rels><?xml version="1.0" encoding="UTF-8" standalone="yes"?>
<Relationships xmlns="http://schemas.openxmlformats.org/package/2006/relationships"><Relationship Id="rId13" Type="http://schemas.openxmlformats.org/officeDocument/2006/relationships/hyperlink" Target="https://en.wikipedia.org/wiki/List_of_Christmas_dishes#cite_note-59" TargetMode="External"/><Relationship Id="rId18" Type="http://schemas.openxmlformats.org/officeDocument/2006/relationships/hyperlink" Target="https://en.wikipedia.org/wiki/Gingerbread" TargetMode="External"/><Relationship Id="rId26" Type="http://schemas.openxmlformats.org/officeDocument/2006/relationships/hyperlink" Target="https://en.wikipedia.org/wiki/List_of_Christmas_dishes#cite_note-65" TargetMode="External"/><Relationship Id="rId21" Type="http://schemas.openxmlformats.org/officeDocument/2006/relationships/hyperlink" Target="https://en.wikipedia.org/wiki/List_of_Christmas_dishes#cite_note-63" TargetMode="External"/><Relationship Id="rId34" Type="http://schemas.openxmlformats.org/officeDocument/2006/relationships/hyperlink" Target="https://en.wikipedia.org/wiki/Duck_(food)" TargetMode="External"/><Relationship Id="rId7" Type="http://schemas.openxmlformats.org/officeDocument/2006/relationships/hyperlink" Target="https://en.wikipedia.org/wiki/Brussels_sprout" TargetMode="External"/><Relationship Id="rId12" Type="http://schemas.openxmlformats.org/officeDocument/2006/relationships/hyperlink" Target="https://en.wikipedia.org/wiki/Christmas_ham" TargetMode="External"/><Relationship Id="rId17" Type="http://schemas.openxmlformats.org/officeDocument/2006/relationships/hyperlink" Target="https://en.wikipedia.org/wiki/Dundee_cake" TargetMode="External"/><Relationship Id="rId25" Type="http://schemas.openxmlformats.org/officeDocument/2006/relationships/hyperlink" Target="https://en.wikipedia.org/wiki/Mulled_wine" TargetMode="External"/><Relationship Id="rId33" Type="http://schemas.openxmlformats.org/officeDocument/2006/relationships/hyperlink" Target="https://en.wikipedia.org/wiki/List_of_Christmas_dishes#cite_note-66" TargetMode="External"/><Relationship Id="rId38" Type="http://schemas.openxmlformats.org/officeDocument/2006/relationships/hyperlink" Target="https://en.wikipedia.org/wiki/Carrots" TargetMode="External"/><Relationship Id="rId2" Type="http://schemas.openxmlformats.org/officeDocument/2006/relationships/hyperlink" Target="https://en.wikipedia.org/wiki/Cranberry_sauce" TargetMode="External"/><Relationship Id="rId16" Type="http://schemas.openxmlformats.org/officeDocument/2006/relationships/hyperlink" Target="https://en.wikipedia.org/wiki/List_of_Christmas_dishes#cite_note-61" TargetMode="External"/><Relationship Id="rId20" Type="http://schemas.openxmlformats.org/officeDocument/2006/relationships/hyperlink" Target="https://en.wikipedia.org/wiki/Gravy" TargetMode="External"/><Relationship Id="rId29" Type="http://schemas.openxmlformats.org/officeDocument/2006/relationships/hyperlink" Target="https://en.wikipedia.org/wiki/Chipolata" TargetMode="External"/><Relationship Id="rId1" Type="http://schemas.openxmlformats.org/officeDocument/2006/relationships/slideLayout" Target="../slideLayouts/slideLayout2.xml"/><Relationship Id="rId6" Type="http://schemas.openxmlformats.org/officeDocument/2006/relationships/hyperlink" Target="https://en.wikipedia.org/wiki/List_of_Christmas_dishes#cite_note-57" TargetMode="External"/><Relationship Id="rId11" Type="http://schemas.openxmlformats.org/officeDocument/2006/relationships/hyperlink" Target="https://en.wikipedia.org/wiki/Christmas_cake" TargetMode="External"/><Relationship Id="rId24" Type="http://schemas.openxmlformats.org/officeDocument/2006/relationships/hyperlink" Target="https://en.wikipedia.org/wiki/List_of_Christmas_dishes#cite_note-BBC_News-64" TargetMode="External"/><Relationship Id="rId32" Type="http://schemas.openxmlformats.org/officeDocument/2006/relationships/hyperlink" Target="https://en.wikipedia.org/wiki/Chestnuts" TargetMode="External"/><Relationship Id="rId37" Type="http://schemas.openxmlformats.org/officeDocument/2006/relationships/hyperlink" Target="https://en.wikipedia.org/wiki/Parsnips" TargetMode="External"/><Relationship Id="rId5" Type="http://schemas.openxmlformats.org/officeDocument/2006/relationships/hyperlink" Target="https://en.wikipedia.org/wiki/Beef_Wellington" TargetMode="External"/><Relationship Id="rId15" Type="http://schemas.openxmlformats.org/officeDocument/2006/relationships/hyperlink" Target="https://en.wikipedia.org/wiki/Devils_on_horseback" TargetMode="External"/><Relationship Id="rId23" Type="http://schemas.openxmlformats.org/officeDocument/2006/relationships/hyperlink" Target="https://en.wikipedia.org/wiki/Mince_pie" TargetMode="External"/><Relationship Id="rId28" Type="http://schemas.openxmlformats.org/officeDocument/2006/relationships/hyperlink" Target="https://en.wikipedia.org/wiki/Pigs_in_a_blanket" TargetMode="External"/><Relationship Id="rId36" Type="http://schemas.openxmlformats.org/officeDocument/2006/relationships/hyperlink" Target="https://en.wikipedia.org/wiki/Common_pheasant" TargetMode="External"/><Relationship Id="rId10" Type="http://schemas.openxmlformats.org/officeDocument/2006/relationships/hyperlink" Target="https://en.wikipedia.org/wiki/B%C3%BBche_de_No%C3%ABl" TargetMode="External"/><Relationship Id="rId19" Type="http://schemas.openxmlformats.org/officeDocument/2006/relationships/hyperlink" Target="https://en.wikipedia.org/wiki/List_of_Christmas_dishes#cite_note-62" TargetMode="External"/><Relationship Id="rId31" Type="http://schemas.openxmlformats.org/officeDocument/2006/relationships/hyperlink" Target="https://en.wikipedia.org/wiki/Roast_beef" TargetMode="External"/><Relationship Id="rId4" Type="http://schemas.openxmlformats.org/officeDocument/2006/relationships/hyperlink" Target="https://en.wikipedia.org/wiki/Dried_fruit" TargetMode="External"/><Relationship Id="rId9" Type="http://schemas.openxmlformats.org/officeDocument/2006/relationships/hyperlink" Target="https://en.wikipedia.org/wiki/Candy_canes" TargetMode="External"/><Relationship Id="rId14" Type="http://schemas.openxmlformats.org/officeDocument/2006/relationships/hyperlink" Target="https://en.wikipedia.org/wiki/List_of_Christmas_dishes#cite_note-60" TargetMode="External"/><Relationship Id="rId22" Type="http://schemas.openxmlformats.org/officeDocument/2006/relationships/hyperlink" Target="https://en.wikipedia.org/wiki/Hot_chocolate" TargetMode="External"/><Relationship Id="rId27" Type="http://schemas.openxmlformats.org/officeDocument/2006/relationships/hyperlink" Target="https://en.wikipedia.org/wiki/Nut_roast" TargetMode="External"/><Relationship Id="rId30" Type="http://schemas.openxmlformats.org/officeDocument/2006/relationships/hyperlink" Target="https://en.wikipedia.org/wiki/Turkey_(food)" TargetMode="External"/><Relationship Id="rId35" Type="http://schemas.openxmlformats.org/officeDocument/2006/relationships/hyperlink" Target="https://en.wikipedia.org/wiki/Domestic_goose" TargetMode="External"/><Relationship Id="rId8" Type="http://schemas.openxmlformats.org/officeDocument/2006/relationships/hyperlink" Target="https://en.wikipedia.org/wiki/List_of_Christmas_dishes#cite_note-58" TargetMode="External"/><Relationship Id="rId3" Type="http://schemas.openxmlformats.org/officeDocument/2006/relationships/hyperlink" Target="https://en.wikipedia.org/wiki/Christmas_pudding" TargetMode="External"/></Relationships>
</file>

<file path=ppt/slides/_rels/slide5.xml.rels><?xml version="1.0" encoding="UTF-8" standalone="yes"?>
<Relationships xmlns="http://schemas.openxmlformats.org/package/2006/relationships"><Relationship Id="rId2" Type="http://schemas.openxmlformats.org/officeDocument/2006/relationships/hyperlink" Target="https://www.theguardian.com/lifeandstyle/christmas" TargetMode="Externa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ottotitolo 2"/>
          <p:cNvSpPr>
            <a:spLocks noGrp="1"/>
          </p:cNvSpPr>
          <p:nvPr>
            <p:ph type="subTitle" idx="1"/>
          </p:nvPr>
        </p:nvSpPr>
        <p:spPr>
          <a:xfrm>
            <a:off x="107504" y="2132856"/>
            <a:ext cx="4536504" cy="2736304"/>
          </a:xfrm>
          <a:solidFill>
            <a:srgbClr val="C00000"/>
          </a:solidFill>
        </p:spPr>
        <p:txBody>
          <a:bodyPr>
            <a:normAutofit/>
          </a:bodyPr>
          <a:lstStyle/>
          <a:p>
            <a:r>
              <a:rPr lang="it-IT" sz="5400" dirty="0" err="1" smtClean="0">
                <a:solidFill>
                  <a:schemeClr val="tx1"/>
                </a:solidFill>
              </a:rPr>
              <a:t>History</a:t>
            </a:r>
            <a:r>
              <a:rPr lang="it-IT" sz="5400" dirty="0" smtClean="0">
                <a:solidFill>
                  <a:schemeClr val="tx1"/>
                </a:solidFill>
              </a:rPr>
              <a:t>, </a:t>
            </a:r>
            <a:r>
              <a:rPr lang="it-IT" sz="5400" dirty="0" err="1" smtClean="0">
                <a:solidFill>
                  <a:schemeClr val="tx1"/>
                </a:solidFill>
              </a:rPr>
              <a:t>traditions</a:t>
            </a:r>
            <a:r>
              <a:rPr lang="it-IT" sz="5400" dirty="0" smtClean="0">
                <a:solidFill>
                  <a:schemeClr val="tx1"/>
                </a:solidFill>
              </a:rPr>
              <a:t>, </a:t>
            </a:r>
            <a:r>
              <a:rPr lang="it-IT" sz="5400" dirty="0" err="1" smtClean="0">
                <a:solidFill>
                  <a:schemeClr val="tx1"/>
                </a:solidFill>
              </a:rPr>
              <a:t>food</a:t>
            </a:r>
            <a:r>
              <a:rPr lang="it-IT" sz="5400" dirty="0" smtClean="0">
                <a:solidFill>
                  <a:schemeClr val="tx1"/>
                </a:solidFill>
              </a:rPr>
              <a:t> and culture</a:t>
            </a:r>
          </a:p>
          <a:p>
            <a:endParaRPr lang="it-IT" dirty="0"/>
          </a:p>
        </p:txBody>
      </p:sp>
      <p:sp>
        <p:nvSpPr>
          <p:cNvPr id="4" name="Rettangolo 3"/>
          <p:cNvSpPr/>
          <p:nvPr/>
        </p:nvSpPr>
        <p:spPr>
          <a:xfrm>
            <a:off x="2195736" y="116632"/>
            <a:ext cx="5328592" cy="1200329"/>
          </a:xfrm>
          <a:prstGeom prst="rect">
            <a:avLst/>
          </a:prstGeom>
        </p:spPr>
        <p:txBody>
          <a:bodyPr wrap="square">
            <a:spAutoFit/>
          </a:bodyPr>
          <a:lstStyle/>
          <a:p>
            <a:pPr lvl="0" algn="ctr">
              <a:spcBef>
                <a:spcPct val="0"/>
              </a:spcBef>
            </a:pPr>
            <a:r>
              <a:rPr lang="it-IT" sz="7200" b="1" dirty="0">
                <a:solidFill>
                  <a:srgbClr val="00B050"/>
                </a:solidFill>
                <a:ea typeface="+mj-ea"/>
                <a:cs typeface="+mj-cs"/>
              </a:rPr>
              <a:t>C</a:t>
            </a:r>
            <a:r>
              <a:rPr lang="it-IT" sz="7200" b="1" dirty="0">
                <a:solidFill>
                  <a:srgbClr val="FF0000"/>
                </a:solidFill>
                <a:ea typeface="+mj-ea"/>
                <a:cs typeface="+mj-cs"/>
              </a:rPr>
              <a:t>H</a:t>
            </a:r>
            <a:r>
              <a:rPr lang="it-IT" sz="7200" b="1" dirty="0">
                <a:solidFill>
                  <a:srgbClr val="00B050"/>
                </a:solidFill>
                <a:ea typeface="+mj-ea"/>
                <a:cs typeface="+mj-cs"/>
              </a:rPr>
              <a:t>R</a:t>
            </a:r>
            <a:r>
              <a:rPr lang="it-IT" sz="7200" b="1" dirty="0">
                <a:solidFill>
                  <a:srgbClr val="FF0000"/>
                </a:solidFill>
                <a:ea typeface="+mj-ea"/>
                <a:cs typeface="+mj-cs"/>
              </a:rPr>
              <a:t>I</a:t>
            </a:r>
            <a:r>
              <a:rPr lang="it-IT" sz="7200" b="1" dirty="0">
                <a:solidFill>
                  <a:srgbClr val="00B050"/>
                </a:solidFill>
                <a:ea typeface="+mj-ea"/>
                <a:cs typeface="+mj-cs"/>
              </a:rPr>
              <a:t>S</a:t>
            </a:r>
            <a:r>
              <a:rPr lang="it-IT" sz="7200" b="1" dirty="0">
                <a:solidFill>
                  <a:srgbClr val="FF0000"/>
                </a:solidFill>
                <a:ea typeface="+mj-ea"/>
                <a:cs typeface="+mj-cs"/>
              </a:rPr>
              <a:t>T</a:t>
            </a:r>
            <a:r>
              <a:rPr lang="it-IT" sz="7200" b="1" dirty="0">
                <a:solidFill>
                  <a:srgbClr val="00B050"/>
                </a:solidFill>
                <a:ea typeface="+mj-ea"/>
                <a:cs typeface="+mj-cs"/>
              </a:rPr>
              <a:t>M</a:t>
            </a:r>
            <a:r>
              <a:rPr lang="it-IT" sz="7200" b="1" dirty="0">
                <a:solidFill>
                  <a:srgbClr val="FF0000"/>
                </a:solidFill>
                <a:ea typeface="+mj-ea"/>
                <a:cs typeface="+mj-cs"/>
              </a:rPr>
              <a:t>A</a:t>
            </a:r>
            <a:r>
              <a:rPr lang="it-IT" sz="7200" b="1" dirty="0">
                <a:solidFill>
                  <a:srgbClr val="00B050"/>
                </a:solidFill>
                <a:ea typeface="+mj-ea"/>
                <a:cs typeface="+mj-cs"/>
              </a:rPr>
              <a:t>S</a:t>
            </a:r>
            <a:endParaRPr lang="it-IT" sz="4400" b="1" dirty="0">
              <a:solidFill>
                <a:srgbClr val="00B050"/>
              </a:solidFill>
              <a:ea typeface="+mj-ea"/>
              <a:cs typeface="+mj-cs"/>
            </a:endParaRPr>
          </a:p>
        </p:txBody>
      </p:sp>
    </p:spTree>
    <p:extLst>
      <p:ext uri="{BB962C8B-B14F-4D97-AF65-F5344CB8AC3E}">
        <p14:creationId xmlns:p14="http://schemas.microsoft.com/office/powerpoint/2010/main" val="3777971893"/>
      </p:ext>
    </p:extLst>
  </p:cSld>
  <p:clrMapOvr>
    <a:masterClrMapping/>
  </p:clrMapOvr>
  <mc:AlternateContent xmlns:mc="http://schemas.openxmlformats.org/markup-compatibility/2006">
    <mc:Choice xmlns:p14="http://schemas.microsoft.com/office/powerpoint/2010/main" Requires="p14">
      <p:transition spd="slow" p14:dur="2000">
        <p14:ferris dir="l"/>
      </p:transition>
    </mc:Choice>
    <mc:Fallback>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bg>
      <p:bgPr>
        <a:noFill/>
        <a:effectLst/>
      </p:bgPr>
    </p:bg>
    <p:spTree>
      <p:nvGrpSpPr>
        <p:cNvPr id="1" name=""/>
        <p:cNvGrpSpPr/>
        <p:nvPr/>
      </p:nvGrpSpPr>
      <p:grpSpPr>
        <a:xfrm>
          <a:off x="0" y="0"/>
          <a:ext cx="0" cy="0"/>
          <a:chOff x="0" y="0"/>
          <a:chExt cx="0" cy="0"/>
        </a:xfrm>
      </p:grpSpPr>
      <p:sp>
        <p:nvSpPr>
          <p:cNvPr id="2" name="Titolo 1"/>
          <p:cNvSpPr>
            <a:spLocks noGrp="1"/>
          </p:cNvSpPr>
          <p:nvPr>
            <p:ph type="title"/>
          </p:nvPr>
        </p:nvSpPr>
        <p:spPr>
          <a:xfrm>
            <a:off x="107504" y="1772816"/>
            <a:ext cx="8280920" cy="4248472"/>
          </a:xfrm>
        </p:spPr>
        <p:txBody>
          <a:bodyPr>
            <a:normAutofit fontScale="90000"/>
          </a:bodyPr>
          <a:lstStyle/>
          <a:p>
            <a:r>
              <a:rPr lang="en-US" sz="1200" b="0" dirty="0">
                <a:solidFill>
                  <a:srgbClr val="000000"/>
                </a:solidFill>
                <a:latin typeface="Linux Libertine"/>
              </a:rPr>
              <a:t/>
            </a:r>
            <a:br>
              <a:rPr lang="en-US" sz="1200" b="0" dirty="0">
                <a:solidFill>
                  <a:srgbClr val="000000"/>
                </a:solidFill>
                <a:latin typeface="Linux Libertine"/>
              </a:rPr>
            </a:br>
            <a:r>
              <a:rPr lang="en-US" sz="1800" b="0" dirty="0">
                <a:solidFill>
                  <a:srgbClr val="0B0080"/>
                </a:solidFill>
                <a:latin typeface="Arial"/>
                <a:hlinkClick r:id="rId2" tooltip="Eastern Orthodox"/>
              </a:rPr>
              <a:t>Eastern Orthodox</a:t>
            </a:r>
            <a:r>
              <a:rPr lang="en-US" sz="1800" b="0" dirty="0">
                <a:solidFill>
                  <a:srgbClr val="222222"/>
                </a:solidFill>
                <a:latin typeface="Arial"/>
              </a:rPr>
              <a:t> </a:t>
            </a:r>
            <a:r>
              <a:rPr lang="en-US" sz="1800" b="0" dirty="0">
                <a:solidFill>
                  <a:srgbClr val="0B0080"/>
                </a:solidFill>
                <a:latin typeface="Arial"/>
                <a:hlinkClick r:id="rId3" tooltip="Icon"/>
              </a:rPr>
              <a:t>icon</a:t>
            </a:r>
            <a:r>
              <a:rPr lang="en-US" sz="1800" b="0" dirty="0">
                <a:solidFill>
                  <a:srgbClr val="222222"/>
                </a:solidFill>
                <a:latin typeface="Arial"/>
              </a:rPr>
              <a:t> of the birth of Christ by </a:t>
            </a:r>
            <a:r>
              <a:rPr lang="en-US" sz="1800" b="0" dirty="0">
                <a:solidFill>
                  <a:srgbClr val="0B0080"/>
                </a:solidFill>
                <a:latin typeface="Arial"/>
                <a:hlinkClick r:id="rId4" tooltip="Andrei Rublev"/>
              </a:rPr>
              <a:t>Saint Andrei </a:t>
            </a:r>
            <a:r>
              <a:rPr lang="en-US" sz="1800" b="0" dirty="0" err="1">
                <a:solidFill>
                  <a:srgbClr val="0B0080"/>
                </a:solidFill>
                <a:latin typeface="Arial"/>
                <a:hlinkClick r:id="rId4" tooltip="Andrei Rublev"/>
              </a:rPr>
              <a:t>Rublev</a:t>
            </a:r>
            <a:r>
              <a:rPr lang="en-US" sz="1800" b="0" dirty="0">
                <a:solidFill>
                  <a:srgbClr val="222222"/>
                </a:solidFill>
                <a:latin typeface="Arial"/>
              </a:rPr>
              <a:t>, 15th century</a:t>
            </a:r>
            <a:br>
              <a:rPr lang="en-US" sz="1800" b="0" dirty="0">
                <a:solidFill>
                  <a:srgbClr val="222222"/>
                </a:solidFill>
                <a:latin typeface="Arial"/>
              </a:rPr>
            </a:br>
            <a:r>
              <a:rPr lang="en-US" sz="1800" b="0" i="1" dirty="0">
                <a:solidFill>
                  <a:srgbClr val="222222"/>
                </a:solidFill>
                <a:latin typeface="Arial"/>
              </a:rPr>
              <a:t>Nativity of Christ</a:t>
            </a:r>
            <a:r>
              <a:rPr lang="en-US" sz="1800" b="0" dirty="0">
                <a:solidFill>
                  <a:srgbClr val="222222"/>
                </a:solidFill>
                <a:latin typeface="Arial"/>
              </a:rPr>
              <a:t>, medieval illustration from the </a:t>
            </a:r>
            <a:r>
              <a:rPr lang="en-US" sz="1800" b="0" i="1" dirty="0" err="1">
                <a:solidFill>
                  <a:srgbClr val="0B0080"/>
                </a:solidFill>
                <a:latin typeface="Arial"/>
                <a:hlinkClick r:id="rId5" tooltip="Hortus deliciarum"/>
              </a:rPr>
              <a:t>Hortus</a:t>
            </a:r>
            <a:r>
              <a:rPr lang="en-US" sz="1800" b="0" i="1" dirty="0">
                <a:solidFill>
                  <a:srgbClr val="0B0080"/>
                </a:solidFill>
                <a:latin typeface="Arial"/>
                <a:hlinkClick r:id="rId5" tooltip="Hortus deliciarum"/>
              </a:rPr>
              <a:t> </a:t>
            </a:r>
            <a:r>
              <a:rPr lang="en-US" sz="1800" b="0" i="1" dirty="0" err="1">
                <a:solidFill>
                  <a:srgbClr val="0B0080"/>
                </a:solidFill>
                <a:latin typeface="Arial"/>
                <a:hlinkClick r:id="rId5" tooltip="Hortus deliciarum"/>
              </a:rPr>
              <a:t>deliciarum</a:t>
            </a:r>
            <a:r>
              <a:rPr lang="en-US" sz="1800" b="0" dirty="0" err="1">
                <a:solidFill>
                  <a:srgbClr val="222222"/>
                </a:solidFill>
                <a:latin typeface="Arial"/>
              </a:rPr>
              <a:t>of</a:t>
            </a:r>
            <a:r>
              <a:rPr lang="en-US" sz="1800" b="0" dirty="0">
                <a:solidFill>
                  <a:srgbClr val="222222"/>
                </a:solidFill>
                <a:latin typeface="Arial"/>
              </a:rPr>
              <a:t> </a:t>
            </a:r>
            <a:r>
              <a:rPr lang="en-US" sz="1800" b="0" dirty="0" err="1">
                <a:solidFill>
                  <a:srgbClr val="0B0080"/>
                </a:solidFill>
                <a:latin typeface="Arial"/>
                <a:hlinkClick r:id="rId6" tooltip="Herrad of Landsberg"/>
              </a:rPr>
              <a:t>Herrad</a:t>
            </a:r>
            <a:r>
              <a:rPr lang="en-US" sz="1800" b="0" dirty="0">
                <a:solidFill>
                  <a:srgbClr val="0B0080"/>
                </a:solidFill>
                <a:latin typeface="Arial"/>
                <a:hlinkClick r:id="rId6" tooltip="Herrad of Landsberg"/>
              </a:rPr>
              <a:t> of </a:t>
            </a:r>
            <a:r>
              <a:rPr lang="en-US" sz="1800" b="0" dirty="0" err="1">
                <a:solidFill>
                  <a:srgbClr val="0B0080"/>
                </a:solidFill>
                <a:latin typeface="Arial"/>
                <a:hlinkClick r:id="rId6" tooltip="Herrad of Landsberg"/>
              </a:rPr>
              <a:t>Landsberg</a:t>
            </a:r>
            <a:r>
              <a:rPr lang="en-US" sz="1800" b="0" dirty="0">
                <a:solidFill>
                  <a:srgbClr val="222222"/>
                </a:solidFill>
                <a:latin typeface="Arial"/>
              </a:rPr>
              <a:t> (12th century)</a:t>
            </a:r>
            <a:br>
              <a:rPr lang="en-US" sz="1800" b="0" dirty="0">
                <a:solidFill>
                  <a:srgbClr val="222222"/>
                </a:solidFill>
                <a:latin typeface="Arial"/>
              </a:rPr>
            </a:br>
            <a:r>
              <a:rPr lang="en-US" sz="1800" b="0" i="1" dirty="0">
                <a:solidFill>
                  <a:srgbClr val="222222"/>
                </a:solidFill>
                <a:latin typeface="Arial"/>
              </a:rPr>
              <a:t>Adoration of the Shepherds</a:t>
            </a:r>
            <a:r>
              <a:rPr lang="en-US" sz="1800" b="0" dirty="0">
                <a:solidFill>
                  <a:srgbClr val="222222"/>
                </a:solidFill>
                <a:latin typeface="Arial"/>
              </a:rPr>
              <a:t> (1622) by </a:t>
            </a:r>
            <a:r>
              <a:rPr lang="en-US" sz="1800" b="0" dirty="0">
                <a:solidFill>
                  <a:srgbClr val="0B0080"/>
                </a:solidFill>
                <a:latin typeface="Arial"/>
                <a:hlinkClick r:id="rId7" tooltip="Gerard van Honthorst"/>
              </a:rPr>
              <a:t>Gerard van </a:t>
            </a:r>
            <a:r>
              <a:rPr lang="en-US" sz="1800" b="0" dirty="0" err="1">
                <a:solidFill>
                  <a:srgbClr val="0B0080"/>
                </a:solidFill>
                <a:latin typeface="Arial"/>
                <a:hlinkClick r:id="rId7" tooltip="Gerard van Honthorst"/>
              </a:rPr>
              <a:t>Honthorst</a:t>
            </a:r>
            <a:r>
              <a:rPr lang="en-US" sz="1800" b="0" dirty="0">
                <a:solidFill>
                  <a:srgbClr val="222222"/>
                </a:solidFill>
                <a:latin typeface="Arial"/>
              </a:rPr>
              <a:t> depicts the nativity of </a:t>
            </a:r>
            <a:r>
              <a:rPr lang="en-US" sz="1800" b="0" dirty="0">
                <a:solidFill>
                  <a:srgbClr val="0B0080"/>
                </a:solidFill>
                <a:latin typeface="Arial"/>
                <a:hlinkClick r:id="rId8" tooltip="Jesus"/>
              </a:rPr>
              <a:t>Jesus</a:t>
            </a:r>
            <a:r>
              <a:rPr lang="en-US" sz="1800" b="0" dirty="0">
                <a:solidFill>
                  <a:srgbClr val="222222"/>
                </a:solidFill>
                <a:latin typeface="Arial"/>
              </a:rPr>
              <a:t/>
            </a:r>
            <a:br>
              <a:rPr lang="en-US" sz="1800" b="0" dirty="0">
                <a:solidFill>
                  <a:srgbClr val="222222"/>
                </a:solidFill>
                <a:latin typeface="Arial"/>
              </a:rPr>
            </a:br>
            <a:r>
              <a:rPr lang="en-US" sz="1800" b="0" dirty="0">
                <a:solidFill>
                  <a:srgbClr val="222222"/>
                </a:solidFill>
                <a:latin typeface="Arial"/>
              </a:rPr>
              <a:t>The nativity stories recounted in Matthew and Luke prompted early Christian writers to suggest various dates for the anniversary.</a:t>
            </a:r>
            <a:r>
              <a:rPr lang="en-US" sz="1800" b="0" baseline="30000" dirty="0">
                <a:solidFill>
                  <a:srgbClr val="0B0080"/>
                </a:solidFill>
                <a:latin typeface="Arial"/>
                <a:hlinkClick r:id="rId9"/>
              </a:rPr>
              <a:t>[46]</a:t>
            </a:r>
            <a:r>
              <a:rPr lang="en-US" sz="1800" b="0" dirty="0">
                <a:solidFill>
                  <a:srgbClr val="222222"/>
                </a:solidFill>
                <a:latin typeface="Arial"/>
              </a:rPr>
              <a:t> Although no date is indicated in the gospels, early Christians connected Jesus to the Sun through the use of such phrases as "Sun of righteousness."</a:t>
            </a:r>
            <a:r>
              <a:rPr lang="en-US" sz="1800" b="0" baseline="30000" dirty="0">
                <a:solidFill>
                  <a:srgbClr val="0B0080"/>
                </a:solidFill>
                <a:latin typeface="Arial"/>
                <a:hlinkClick r:id="rId9"/>
              </a:rPr>
              <a:t>[46]</a:t>
            </a:r>
            <a:r>
              <a:rPr lang="en-US" sz="1800" b="0" baseline="30000" dirty="0">
                <a:solidFill>
                  <a:srgbClr val="0B0080"/>
                </a:solidFill>
                <a:latin typeface="Arial"/>
                <a:hlinkClick r:id="rId10"/>
              </a:rPr>
              <a:t>[47]</a:t>
            </a:r>
            <a:r>
              <a:rPr lang="en-US" sz="1800" b="0" dirty="0">
                <a:solidFill>
                  <a:srgbClr val="222222"/>
                </a:solidFill>
                <a:latin typeface="Arial"/>
              </a:rPr>
              <a:t> The Romans marked the winter solstice on December 25.</a:t>
            </a:r>
            <a:r>
              <a:rPr lang="en-US" sz="1800" b="0" baseline="30000" dirty="0">
                <a:solidFill>
                  <a:srgbClr val="0B0080"/>
                </a:solidFill>
                <a:latin typeface="Arial"/>
                <a:hlinkClick r:id="rId11"/>
              </a:rPr>
              <a:t>[27]</a:t>
            </a:r>
            <a:r>
              <a:rPr lang="en-US" sz="1800" b="0" dirty="0">
                <a:solidFill>
                  <a:srgbClr val="222222"/>
                </a:solidFill>
                <a:latin typeface="Arial"/>
              </a:rPr>
              <a:t> The first recorded Christmas celebration was in Rome on December 25, 336.</a:t>
            </a:r>
            <a:r>
              <a:rPr lang="en-US" sz="1800" b="0" baseline="30000" dirty="0">
                <a:solidFill>
                  <a:srgbClr val="0B0080"/>
                </a:solidFill>
                <a:latin typeface="Arial"/>
                <a:hlinkClick r:id="rId12"/>
              </a:rPr>
              <a:t>[48]</a:t>
            </a:r>
            <a:r>
              <a:rPr lang="en-US" sz="1800" b="0" baseline="30000" dirty="0">
                <a:solidFill>
                  <a:srgbClr val="0B0080"/>
                </a:solidFill>
                <a:latin typeface="Arial"/>
                <a:hlinkClick r:id="rId13"/>
              </a:rPr>
              <a:t>[49]</a:t>
            </a:r>
            <a:r>
              <a:rPr lang="en-US" sz="1800" b="0" dirty="0">
                <a:solidFill>
                  <a:srgbClr val="222222"/>
                </a:solidFill>
                <a:latin typeface="Arial"/>
              </a:rPr>
              <a:t>Christmas played a role in the Arian controversy of the fourth century. After this controversy was played out, the prominence of the holiday declined. The feast regained prominence after 800, when Charlemagne was crowned emperor on Christmas Day. Associating it with drunkenness and other misbehavior, the Puritans banned Christmas during the Reformation.</a:t>
            </a:r>
            <a:r>
              <a:rPr lang="en-US" sz="1800" b="0" baseline="30000" dirty="0">
                <a:solidFill>
                  <a:srgbClr val="0B0080"/>
                </a:solidFill>
                <a:latin typeface="Arial"/>
                <a:hlinkClick r:id="rId14"/>
              </a:rPr>
              <a:t>[50]</a:t>
            </a:r>
            <a:r>
              <a:rPr lang="en-US" sz="1800" b="0" dirty="0">
                <a:solidFill>
                  <a:srgbClr val="222222"/>
                </a:solidFill>
                <a:latin typeface="Arial"/>
              </a:rPr>
              <a:t> It was restored as a legal holiday in 1660, but remained disreputable. In the early 19th century, Christmas was reconceived by </a:t>
            </a:r>
            <a:r>
              <a:rPr lang="en-US" sz="1800" b="0" dirty="0">
                <a:solidFill>
                  <a:srgbClr val="0B0080"/>
                </a:solidFill>
                <a:latin typeface="Arial"/>
                <a:hlinkClick r:id="rId15" tooltip="Washington Irving"/>
              </a:rPr>
              <a:t>Washington Irving</a:t>
            </a:r>
            <a:r>
              <a:rPr lang="en-US" sz="1800" b="0" dirty="0">
                <a:solidFill>
                  <a:srgbClr val="222222"/>
                </a:solidFill>
                <a:latin typeface="Arial"/>
              </a:rPr>
              <a:t>, </a:t>
            </a:r>
            <a:r>
              <a:rPr lang="en-US" sz="1800" b="0" dirty="0">
                <a:solidFill>
                  <a:srgbClr val="0B0080"/>
                </a:solidFill>
                <a:latin typeface="Arial"/>
                <a:hlinkClick r:id="rId16" tooltip="Charles Dickens"/>
              </a:rPr>
              <a:t>Charles Dickens</a:t>
            </a:r>
            <a:r>
              <a:rPr lang="en-US" sz="1800" b="0" dirty="0">
                <a:solidFill>
                  <a:srgbClr val="222222"/>
                </a:solidFill>
                <a:latin typeface="Arial"/>
              </a:rPr>
              <a:t>, and other authors as a holiday emphasizing family, children, kind-heartedness, gift-giving, and Santa Claus.</a:t>
            </a:r>
            <a:r>
              <a:rPr lang="en-US" sz="1800" b="0" baseline="30000" dirty="0">
                <a:solidFill>
                  <a:srgbClr val="0B0080"/>
                </a:solidFill>
                <a:latin typeface="Arial"/>
                <a:hlinkClick r:id="rId17"/>
              </a:rPr>
              <a:t>[5</a:t>
            </a:r>
            <a:r>
              <a:rPr lang="en-US" sz="1800" b="0" dirty="0">
                <a:solidFill>
                  <a:srgbClr val="222222"/>
                </a:solidFill>
                <a:latin typeface="Arial"/>
              </a:rPr>
              <a:t/>
            </a:r>
            <a:br>
              <a:rPr lang="en-US" sz="1800" b="0" dirty="0">
                <a:solidFill>
                  <a:srgbClr val="222222"/>
                </a:solidFill>
                <a:latin typeface="Arial"/>
              </a:rPr>
            </a:br>
            <a:endParaRPr lang="it-IT" sz="1800" dirty="0"/>
          </a:p>
        </p:txBody>
      </p:sp>
      <p:sp>
        <p:nvSpPr>
          <p:cNvPr id="4" name="Rettangolo 3"/>
          <p:cNvSpPr/>
          <p:nvPr/>
        </p:nvSpPr>
        <p:spPr>
          <a:xfrm>
            <a:off x="3614776" y="187827"/>
            <a:ext cx="1665841" cy="646331"/>
          </a:xfrm>
          <a:prstGeom prst="rect">
            <a:avLst/>
          </a:prstGeom>
        </p:spPr>
        <p:txBody>
          <a:bodyPr wrap="none">
            <a:spAutoFit/>
          </a:bodyPr>
          <a:lstStyle/>
          <a:p>
            <a:r>
              <a:rPr lang="en-US" sz="3600" spc="50" dirty="0">
                <a:ln w="13335" cmpd="sng">
                  <a:solidFill>
                    <a:srgbClr val="759AA5">
                      <a:lumMod val="50000"/>
                    </a:srgbClr>
                  </a:solidFill>
                  <a:prstDash val="solid"/>
                </a:ln>
                <a:solidFill>
                  <a:srgbClr val="FF0000"/>
                </a:solidFill>
                <a:latin typeface="Linux Libertine"/>
                <a:ea typeface="+mj-ea"/>
                <a:cs typeface="+mj-cs"/>
              </a:rPr>
              <a:t>History</a:t>
            </a:r>
            <a:endParaRPr lang="it-IT" dirty="0">
              <a:solidFill>
                <a:srgbClr val="FF0000"/>
              </a:solidFill>
            </a:endParaRPr>
          </a:p>
        </p:txBody>
      </p:sp>
    </p:spTree>
    <p:extLst>
      <p:ext uri="{BB962C8B-B14F-4D97-AF65-F5344CB8AC3E}">
        <p14:creationId xmlns:p14="http://schemas.microsoft.com/office/powerpoint/2010/main" val="1223545569"/>
      </p:ext>
    </p:extLst>
  </p:cSld>
  <p:clrMapOvr>
    <a:masterClrMapping/>
  </p:clrMapOvr>
  <mc:AlternateContent xmlns:mc="http://schemas.openxmlformats.org/markup-compatibility/2006">
    <mc:Choice xmlns:p14="http://schemas.microsoft.com/office/powerpoint/2010/main" Requires="p14">
      <p:transition spd="slow" p14:dur="1500">
        <p14:window dir="vert"/>
      </p:transition>
    </mc:Choice>
    <mc:Fallback>
      <p:transition spd="slow">
        <p:fade/>
      </p:transition>
    </mc:Fallback>
  </mc:AlternateContent>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107504" y="1196752"/>
            <a:ext cx="8928992" cy="4032448"/>
          </a:xfrm>
        </p:spPr>
        <p:txBody>
          <a:bodyPr anchor="ctr">
            <a:normAutofit fontScale="90000"/>
          </a:bodyPr>
          <a:lstStyle/>
          <a:p>
            <a:r>
              <a:rPr lang="en-US" sz="1600" i="1" dirty="0">
                <a:solidFill>
                  <a:srgbClr val="FFFF00"/>
                </a:solidFill>
                <a:latin typeface="Arial"/>
              </a:rPr>
              <a:t>Christmas traditions vary from country to country. </a:t>
            </a:r>
            <a:r>
              <a:rPr lang="en-US" sz="1600" i="1" dirty="0">
                <a:solidFill>
                  <a:srgbClr val="FFFF00"/>
                </a:solidFill>
                <a:latin typeface="Arial"/>
                <a:hlinkClick r:id="rId3" tooltip="Christmas"/>
              </a:rPr>
              <a:t>Christmas</a:t>
            </a:r>
            <a:r>
              <a:rPr lang="en-US" sz="1600" i="1" dirty="0">
                <a:solidFill>
                  <a:srgbClr val="FFFF00"/>
                </a:solidFill>
                <a:latin typeface="Arial"/>
              </a:rPr>
              <a:t> celebrations for many nations include the installing and lighting of </a:t>
            </a:r>
            <a:r>
              <a:rPr lang="en-US" sz="1600" i="1" dirty="0">
                <a:solidFill>
                  <a:srgbClr val="FFFF00"/>
                </a:solidFill>
                <a:latin typeface="Arial"/>
                <a:hlinkClick r:id="rId4" tooltip="Christmas tree"/>
              </a:rPr>
              <a:t>Christmas trees</a:t>
            </a:r>
            <a:r>
              <a:rPr lang="en-US" sz="1600" i="1" dirty="0">
                <a:solidFill>
                  <a:srgbClr val="FFFF00"/>
                </a:solidFill>
                <a:latin typeface="Arial"/>
              </a:rPr>
              <a:t>, the hanging of </a:t>
            </a:r>
            <a:r>
              <a:rPr lang="en-US" sz="1600" i="1" dirty="0">
                <a:solidFill>
                  <a:srgbClr val="FFFF00"/>
                </a:solidFill>
                <a:latin typeface="Arial"/>
                <a:hlinkClick r:id="rId5" tooltip="Advent wreath"/>
              </a:rPr>
              <a:t>Advent wreaths</a:t>
            </a:r>
            <a:r>
              <a:rPr lang="en-US" sz="1600" i="1" dirty="0">
                <a:solidFill>
                  <a:srgbClr val="FFFF00"/>
                </a:solidFill>
                <a:latin typeface="Arial"/>
              </a:rPr>
              <a:t>, </a:t>
            </a:r>
            <a:r>
              <a:rPr lang="en-US" sz="1600" i="1" dirty="0">
                <a:solidFill>
                  <a:srgbClr val="FFFF00"/>
                </a:solidFill>
                <a:latin typeface="Arial"/>
                <a:hlinkClick r:id="rId6" tooltip="Christmas stocking"/>
              </a:rPr>
              <a:t>Christmas stockings</a:t>
            </a:r>
            <a:r>
              <a:rPr lang="en-US" sz="1600" i="1" dirty="0">
                <a:solidFill>
                  <a:srgbClr val="FFFF00"/>
                </a:solidFill>
                <a:latin typeface="Arial"/>
              </a:rPr>
              <a:t>, </a:t>
            </a:r>
            <a:r>
              <a:rPr lang="en-US" sz="1600" i="1" dirty="0">
                <a:solidFill>
                  <a:srgbClr val="FFFF00"/>
                </a:solidFill>
                <a:latin typeface="Arial"/>
                <a:hlinkClick r:id="rId7" tooltip="Candy cane"/>
              </a:rPr>
              <a:t>candy canes</a:t>
            </a:r>
            <a:r>
              <a:rPr lang="en-US" sz="1600" i="1" dirty="0">
                <a:solidFill>
                  <a:srgbClr val="FFFF00"/>
                </a:solidFill>
                <a:latin typeface="Arial"/>
              </a:rPr>
              <a:t>, setting out cookies and milk, and the creation of </a:t>
            </a:r>
            <a:r>
              <a:rPr lang="en-US" sz="1600" i="1" dirty="0">
                <a:solidFill>
                  <a:srgbClr val="FFFF00"/>
                </a:solidFill>
                <a:latin typeface="Arial"/>
                <a:hlinkClick r:id="rId8" tooltip="Nativity scene"/>
              </a:rPr>
              <a:t>Nativity </a:t>
            </a:r>
            <a:r>
              <a:rPr lang="en-US" sz="1600" i="1" dirty="0" err="1">
                <a:solidFill>
                  <a:srgbClr val="FFFF00"/>
                </a:solidFill>
                <a:latin typeface="Arial"/>
                <a:hlinkClick r:id="rId8" tooltip="Nativity scene"/>
              </a:rPr>
              <a:t>scenes</a:t>
            </a:r>
            <a:r>
              <a:rPr lang="en-US" sz="1600" i="1" dirty="0" err="1">
                <a:solidFill>
                  <a:srgbClr val="FFFF00"/>
                </a:solidFill>
                <a:latin typeface="Arial"/>
              </a:rPr>
              <a:t>depicting</a:t>
            </a:r>
            <a:r>
              <a:rPr lang="en-US" sz="1600" i="1" dirty="0">
                <a:solidFill>
                  <a:srgbClr val="FFFF00"/>
                </a:solidFill>
                <a:latin typeface="Arial"/>
              </a:rPr>
              <a:t> the birth of </a:t>
            </a:r>
            <a:r>
              <a:rPr lang="en-US" sz="1600" i="1" dirty="0">
                <a:solidFill>
                  <a:srgbClr val="FFFF00"/>
                </a:solidFill>
                <a:latin typeface="Arial"/>
                <a:hlinkClick r:id="rId9" tooltip="Jesus Christ"/>
              </a:rPr>
              <a:t>Jesus Christ</a:t>
            </a:r>
            <a:r>
              <a:rPr lang="en-US" sz="1600" i="1" dirty="0">
                <a:solidFill>
                  <a:srgbClr val="FFFF00"/>
                </a:solidFill>
                <a:latin typeface="Arial"/>
              </a:rPr>
              <a:t>. </a:t>
            </a:r>
            <a:r>
              <a:rPr lang="en-US" sz="1600" i="1" dirty="0">
                <a:solidFill>
                  <a:srgbClr val="FFFF00"/>
                </a:solidFill>
                <a:latin typeface="Arial"/>
                <a:hlinkClick r:id="rId10" tooltip="Christmas carol"/>
              </a:rPr>
              <a:t>Christmas carols</a:t>
            </a:r>
            <a:r>
              <a:rPr lang="en-US" sz="1600" i="1" dirty="0">
                <a:solidFill>
                  <a:srgbClr val="FFFF00"/>
                </a:solidFill>
                <a:latin typeface="Arial"/>
              </a:rPr>
              <a:t> may be sung and stories told about such figures as the </a:t>
            </a:r>
            <a:r>
              <a:rPr lang="en-US" sz="1600" i="1" dirty="0">
                <a:solidFill>
                  <a:srgbClr val="FFFF00"/>
                </a:solidFill>
                <a:latin typeface="Arial"/>
                <a:hlinkClick r:id="rId11" tooltip="Baby Jesus"/>
              </a:rPr>
              <a:t>Baby Jesus</a:t>
            </a:r>
            <a:r>
              <a:rPr lang="en-US" sz="1600" i="1" dirty="0">
                <a:solidFill>
                  <a:srgbClr val="FFFF00"/>
                </a:solidFill>
                <a:latin typeface="Arial"/>
              </a:rPr>
              <a:t>, </a:t>
            </a:r>
            <a:r>
              <a:rPr lang="en-US" sz="1600" i="1" dirty="0">
                <a:solidFill>
                  <a:srgbClr val="FFFF00"/>
                </a:solidFill>
                <a:latin typeface="Arial"/>
                <a:hlinkClick r:id="rId12" tooltip="Saint Nicholas"/>
              </a:rPr>
              <a:t>St Nicholas</a:t>
            </a:r>
            <a:r>
              <a:rPr lang="en-US" sz="1600" i="1" dirty="0">
                <a:solidFill>
                  <a:srgbClr val="FFFF00"/>
                </a:solidFill>
                <a:latin typeface="Arial"/>
              </a:rPr>
              <a:t>, </a:t>
            </a:r>
            <a:r>
              <a:rPr lang="en-US" sz="1600" i="1" dirty="0">
                <a:solidFill>
                  <a:srgbClr val="FFFF00"/>
                </a:solidFill>
                <a:latin typeface="Arial"/>
                <a:hlinkClick r:id="rId13" tooltip="Santa Claus"/>
              </a:rPr>
              <a:t>Santa Claus</a:t>
            </a:r>
            <a:r>
              <a:rPr lang="en-US" sz="1600" i="1" dirty="0">
                <a:solidFill>
                  <a:srgbClr val="FFFF00"/>
                </a:solidFill>
                <a:latin typeface="Arial"/>
              </a:rPr>
              <a:t>, </a:t>
            </a:r>
            <a:r>
              <a:rPr lang="en-US" sz="1600" i="1" dirty="0">
                <a:solidFill>
                  <a:srgbClr val="FFFF00"/>
                </a:solidFill>
                <a:latin typeface="Arial"/>
                <a:hlinkClick r:id="rId14" tooltip="Father Christmas"/>
              </a:rPr>
              <a:t>Father Christmas</a:t>
            </a:r>
            <a:r>
              <a:rPr lang="en-US" sz="1600" i="1" dirty="0">
                <a:solidFill>
                  <a:srgbClr val="FFFF00"/>
                </a:solidFill>
                <a:latin typeface="Arial"/>
              </a:rPr>
              <a:t>, </a:t>
            </a:r>
            <a:r>
              <a:rPr lang="en-US" sz="1600" i="1" dirty="0" err="1">
                <a:solidFill>
                  <a:srgbClr val="FFFF00"/>
                </a:solidFill>
                <a:latin typeface="Arial"/>
                <a:hlinkClick r:id="rId15" tooltip="Christkind"/>
              </a:rPr>
              <a:t>Christkind</a:t>
            </a:r>
            <a:r>
              <a:rPr lang="en-US" sz="1600" i="1" dirty="0">
                <a:solidFill>
                  <a:srgbClr val="FFFF00"/>
                </a:solidFill>
                <a:latin typeface="Arial"/>
              </a:rPr>
              <a:t> or </a:t>
            </a:r>
            <a:r>
              <a:rPr lang="en-US" sz="1600" i="1" dirty="0">
                <a:solidFill>
                  <a:srgbClr val="FFFF00"/>
                </a:solidFill>
                <a:latin typeface="Arial"/>
                <a:hlinkClick r:id="rId16" tooltip="Ded Moroz"/>
              </a:rPr>
              <a:t>Grandfather Frost</a:t>
            </a:r>
            <a:r>
              <a:rPr lang="en-US" sz="1600" i="1" dirty="0">
                <a:solidFill>
                  <a:srgbClr val="FFFF00"/>
                </a:solidFill>
                <a:latin typeface="Arial"/>
              </a:rPr>
              <a:t>. The sending and exchange of </a:t>
            </a:r>
            <a:r>
              <a:rPr lang="en-US" sz="1600" i="1" dirty="0">
                <a:solidFill>
                  <a:srgbClr val="FFFF00"/>
                </a:solidFill>
                <a:latin typeface="Arial"/>
                <a:hlinkClick r:id="rId17" tooltip="Christmas card"/>
              </a:rPr>
              <a:t>Christmas card</a:t>
            </a:r>
            <a:r>
              <a:rPr lang="en-US" sz="1600" i="1" dirty="0">
                <a:solidFill>
                  <a:srgbClr val="FFFF00"/>
                </a:solidFill>
                <a:latin typeface="Arial"/>
              </a:rPr>
              <a:t> greetings, observance of </a:t>
            </a:r>
            <a:r>
              <a:rPr lang="en-US" sz="1600" i="1" dirty="0">
                <a:solidFill>
                  <a:srgbClr val="FFFF00"/>
                </a:solidFill>
                <a:latin typeface="Arial"/>
                <a:hlinkClick r:id="rId18" tooltip="Fasting"/>
              </a:rPr>
              <a:t>fasting</a:t>
            </a:r>
            <a:r>
              <a:rPr lang="en-US" sz="1600" i="1" dirty="0">
                <a:solidFill>
                  <a:srgbClr val="FFFF00"/>
                </a:solidFill>
                <a:latin typeface="Arial"/>
              </a:rPr>
              <a:t> and special religious observances such as a midnight </a:t>
            </a:r>
            <a:r>
              <a:rPr lang="en-US" sz="1600" i="1" dirty="0">
                <a:solidFill>
                  <a:srgbClr val="FFFF00"/>
                </a:solidFill>
                <a:latin typeface="Arial"/>
                <a:hlinkClick r:id="rId19" tooltip="Mass (liturgy)"/>
              </a:rPr>
              <a:t>Mass</a:t>
            </a:r>
            <a:r>
              <a:rPr lang="en-US" sz="1600" i="1" dirty="0">
                <a:solidFill>
                  <a:srgbClr val="FFFF00"/>
                </a:solidFill>
                <a:latin typeface="Arial"/>
              </a:rPr>
              <a:t> or </a:t>
            </a:r>
            <a:r>
              <a:rPr lang="en-US" sz="1600" i="1" dirty="0">
                <a:solidFill>
                  <a:srgbClr val="FFFF00"/>
                </a:solidFill>
                <a:latin typeface="Arial"/>
                <a:hlinkClick r:id="rId20" tooltip="Vespers"/>
              </a:rPr>
              <a:t>Vespers</a:t>
            </a:r>
            <a:r>
              <a:rPr lang="en-US" sz="1600" i="1" dirty="0">
                <a:solidFill>
                  <a:srgbClr val="FFFF00"/>
                </a:solidFill>
                <a:latin typeface="Arial"/>
              </a:rPr>
              <a:t> on </a:t>
            </a:r>
            <a:r>
              <a:rPr lang="en-US" sz="1600" i="1" dirty="0">
                <a:solidFill>
                  <a:srgbClr val="FFFF00"/>
                </a:solidFill>
                <a:latin typeface="Arial"/>
                <a:hlinkClick r:id="rId21" tooltip="Christmas Eve"/>
              </a:rPr>
              <a:t>Christmas Eve</a:t>
            </a:r>
            <a:r>
              <a:rPr lang="en-US" sz="1600" i="1" dirty="0">
                <a:solidFill>
                  <a:srgbClr val="FFFF00"/>
                </a:solidFill>
                <a:latin typeface="Arial"/>
              </a:rPr>
              <a:t>, the burning of a </a:t>
            </a:r>
            <a:r>
              <a:rPr lang="en-US" sz="1600" i="1" dirty="0">
                <a:solidFill>
                  <a:srgbClr val="FFFF00"/>
                </a:solidFill>
                <a:latin typeface="Arial"/>
                <a:hlinkClick r:id="rId22" tooltip="Yule log"/>
              </a:rPr>
              <a:t>Yule log</a:t>
            </a:r>
            <a:r>
              <a:rPr lang="en-US" sz="1600" i="1" dirty="0">
                <a:solidFill>
                  <a:srgbClr val="FFFF00"/>
                </a:solidFill>
                <a:latin typeface="Arial"/>
              </a:rPr>
              <a:t>, and the </a:t>
            </a:r>
            <a:r>
              <a:rPr lang="en-US" sz="1600" i="1" dirty="0">
                <a:solidFill>
                  <a:srgbClr val="FFFF00"/>
                </a:solidFill>
                <a:latin typeface="Arial"/>
                <a:hlinkClick r:id="rId23" tooltip="History of Christmas Gift Giving"/>
              </a:rPr>
              <a:t>giving and receiving of presents</a:t>
            </a:r>
            <a:r>
              <a:rPr lang="en-US" sz="1600" i="1" dirty="0">
                <a:solidFill>
                  <a:srgbClr val="FFFF00"/>
                </a:solidFill>
                <a:latin typeface="Arial"/>
              </a:rPr>
              <a:t>. Along with </a:t>
            </a:r>
            <a:r>
              <a:rPr lang="en-US" sz="1600" i="1" dirty="0">
                <a:solidFill>
                  <a:srgbClr val="FFFF00"/>
                </a:solidFill>
                <a:latin typeface="Arial"/>
                <a:hlinkClick r:id="rId24" tooltip="Easter"/>
              </a:rPr>
              <a:t>Easter</a:t>
            </a:r>
            <a:r>
              <a:rPr lang="en-US" sz="1600" i="1" dirty="0">
                <a:solidFill>
                  <a:srgbClr val="FFFF00"/>
                </a:solidFill>
                <a:latin typeface="Arial"/>
              </a:rPr>
              <a:t>, Christmas is one of the most important periods on the Christian calendar, and is often closely connected to other holidays at this time of year, such as </a:t>
            </a:r>
            <a:r>
              <a:rPr lang="en-US" sz="1600" i="1" dirty="0">
                <a:solidFill>
                  <a:srgbClr val="FFFF00"/>
                </a:solidFill>
                <a:latin typeface="Arial"/>
                <a:hlinkClick r:id="rId25" tooltip="Advent"/>
              </a:rPr>
              <a:t>Advent</a:t>
            </a:r>
            <a:r>
              <a:rPr lang="en-US" sz="1600" i="1" dirty="0">
                <a:solidFill>
                  <a:srgbClr val="FFFF00"/>
                </a:solidFill>
                <a:latin typeface="Arial"/>
              </a:rPr>
              <a:t>, the </a:t>
            </a:r>
            <a:r>
              <a:rPr lang="en-US" sz="1600" i="1" dirty="0">
                <a:solidFill>
                  <a:srgbClr val="FFFF00"/>
                </a:solidFill>
                <a:latin typeface="Arial"/>
                <a:hlinkClick r:id="rId26" tooltip="Feast of the Immaculate Conception"/>
              </a:rPr>
              <a:t>Feast of the Immaculate Conception</a:t>
            </a:r>
            <a:r>
              <a:rPr lang="en-US" sz="1600" i="1" dirty="0">
                <a:solidFill>
                  <a:srgbClr val="FFFF00"/>
                </a:solidFill>
                <a:latin typeface="Arial"/>
              </a:rPr>
              <a:t>, </a:t>
            </a:r>
            <a:r>
              <a:rPr lang="en-US" sz="1600" i="1" dirty="0">
                <a:solidFill>
                  <a:srgbClr val="FFFF00"/>
                </a:solidFill>
                <a:latin typeface="Arial"/>
                <a:hlinkClick r:id="rId27" tooltip="St Nicholas Day"/>
              </a:rPr>
              <a:t>St Nicholas Day</a:t>
            </a:r>
            <a:r>
              <a:rPr lang="en-US" sz="1600" i="1" dirty="0">
                <a:solidFill>
                  <a:srgbClr val="FFFF00"/>
                </a:solidFill>
                <a:latin typeface="Arial"/>
              </a:rPr>
              <a:t>, </a:t>
            </a:r>
            <a:r>
              <a:rPr lang="en-US" sz="1600" i="1" dirty="0">
                <a:solidFill>
                  <a:srgbClr val="FFFF00"/>
                </a:solidFill>
                <a:latin typeface="Arial"/>
                <a:hlinkClick r:id="rId28" tooltip="St. Stephen's Day"/>
              </a:rPr>
              <a:t>St. Stephen's Day</a:t>
            </a:r>
            <a:r>
              <a:rPr lang="en-US" sz="1600" i="1" dirty="0">
                <a:solidFill>
                  <a:srgbClr val="FFFF00"/>
                </a:solidFill>
                <a:latin typeface="Arial"/>
              </a:rPr>
              <a:t>, </a:t>
            </a:r>
            <a:r>
              <a:rPr lang="en-US" sz="1600" i="1" dirty="0">
                <a:solidFill>
                  <a:srgbClr val="FFFF00"/>
                </a:solidFill>
                <a:latin typeface="Arial"/>
                <a:hlinkClick r:id="rId29" tooltip="New Year"/>
              </a:rPr>
              <a:t>New Year</a:t>
            </a:r>
            <a:r>
              <a:rPr lang="en-US" sz="1600" i="1" dirty="0">
                <a:solidFill>
                  <a:srgbClr val="FFFF00"/>
                </a:solidFill>
                <a:latin typeface="Arial"/>
              </a:rPr>
              <a:t>'s, and the </a:t>
            </a:r>
            <a:r>
              <a:rPr lang="en-US" sz="1600" i="1" dirty="0">
                <a:solidFill>
                  <a:srgbClr val="FFFF00"/>
                </a:solidFill>
                <a:latin typeface="Arial"/>
                <a:hlinkClick r:id="rId30" tooltip="Epiphany (holiday)"/>
              </a:rPr>
              <a:t>Feast of the Epiphany</a:t>
            </a:r>
            <a:r>
              <a:rPr lang="en-US" sz="1600" i="1" dirty="0">
                <a:solidFill>
                  <a:srgbClr val="FF0000"/>
                </a:solidFill>
                <a:latin typeface="Arial"/>
              </a:rPr>
              <a:t>.</a:t>
            </a:r>
            <a:r>
              <a:rPr lang="en-US" sz="1600" i="1" baseline="30000" dirty="0">
                <a:solidFill>
                  <a:srgbClr val="FF0000"/>
                </a:solidFill>
                <a:latin typeface="Arial"/>
                <a:hlinkClick r:id="rId31"/>
              </a:rPr>
              <a:t>[1</a:t>
            </a:r>
            <a:r>
              <a:rPr lang="en-US" i="1" baseline="30000" dirty="0">
                <a:solidFill>
                  <a:srgbClr val="FF0000"/>
                </a:solidFill>
                <a:latin typeface="Arial"/>
                <a:hlinkClick r:id="rId31"/>
              </a:rPr>
              <a:t>]</a:t>
            </a:r>
            <a:r>
              <a:rPr lang="en-US" i="1" dirty="0">
                <a:solidFill>
                  <a:srgbClr val="FF0000"/>
                </a:solidFill>
                <a:latin typeface="Arial"/>
              </a:rPr>
              <a:t/>
            </a:r>
            <a:br>
              <a:rPr lang="en-US" i="1" dirty="0">
                <a:solidFill>
                  <a:srgbClr val="FF0000"/>
                </a:solidFill>
                <a:latin typeface="Arial"/>
              </a:rPr>
            </a:br>
            <a:r>
              <a:rPr lang="en-US" dirty="0">
                <a:solidFill>
                  <a:srgbClr val="FF0000"/>
                </a:solidFill>
              </a:rPr>
              <a:t/>
            </a:r>
            <a:br>
              <a:rPr lang="en-US" dirty="0">
                <a:solidFill>
                  <a:srgbClr val="FF0000"/>
                </a:solidFill>
              </a:rPr>
            </a:br>
            <a:endParaRPr lang="it-IT" dirty="0">
              <a:solidFill>
                <a:srgbClr val="FF0000"/>
              </a:solidFill>
            </a:endParaRPr>
          </a:p>
        </p:txBody>
      </p:sp>
      <p:sp>
        <p:nvSpPr>
          <p:cNvPr id="3" name="Rettangolo 2"/>
          <p:cNvSpPr/>
          <p:nvPr/>
        </p:nvSpPr>
        <p:spPr>
          <a:xfrm>
            <a:off x="3207296" y="180974"/>
            <a:ext cx="4824536" cy="646331"/>
          </a:xfrm>
          <a:prstGeom prst="rect">
            <a:avLst/>
          </a:prstGeom>
        </p:spPr>
        <p:txBody>
          <a:bodyPr wrap="square">
            <a:spAutoFit/>
          </a:bodyPr>
          <a:lstStyle/>
          <a:p>
            <a:r>
              <a:rPr lang="it-IT" sz="3600" b="1" spc="50" dirty="0">
                <a:ln w="13335" cmpd="sng">
                  <a:solidFill>
                    <a:srgbClr val="759AA5">
                      <a:lumMod val="50000"/>
                    </a:srgbClr>
                  </a:solidFill>
                  <a:prstDash val="solid"/>
                </a:ln>
                <a:solidFill>
                  <a:srgbClr val="00B050"/>
                </a:solidFill>
                <a:ea typeface="+mj-ea"/>
                <a:cs typeface="+mj-cs"/>
              </a:rPr>
              <a:t>TRADITIONS</a:t>
            </a:r>
            <a:endParaRPr lang="it-IT" dirty="0">
              <a:solidFill>
                <a:srgbClr val="00B050"/>
              </a:solidFill>
            </a:endParaRPr>
          </a:p>
        </p:txBody>
      </p:sp>
    </p:spTree>
    <p:extLst>
      <p:ext uri="{BB962C8B-B14F-4D97-AF65-F5344CB8AC3E}">
        <p14:creationId xmlns:p14="http://schemas.microsoft.com/office/powerpoint/2010/main" val="2915214446"/>
      </p:ext>
    </p:extLst>
  </p:cSld>
  <p:clrMapOvr>
    <a:masterClrMapping/>
  </p:clrMapOvr>
  <mc:AlternateContent xmlns:mc="http://schemas.openxmlformats.org/markup-compatibility/2006">
    <mc:Choice xmlns:p14="http://schemas.microsoft.com/office/powerpoint/2010/main" Requires="p14">
      <p:transition spd="slow" p14:dur="4000">
        <p14:vortex dir="r"/>
      </p:transition>
    </mc:Choice>
    <mc:Fallback>
      <p:transition spd="slow">
        <p:fade/>
      </p:transition>
    </mc:Fallback>
  </mc:AlternateContent>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611560" y="2526"/>
            <a:ext cx="8229600" cy="1143000"/>
          </a:xfrm>
        </p:spPr>
        <p:txBody>
          <a:bodyPr>
            <a:normAutofit/>
          </a:bodyPr>
          <a:lstStyle/>
          <a:p>
            <a:pPr algn="ctr"/>
            <a:r>
              <a:rPr lang="it-IT" sz="4800" dirty="0" smtClean="0">
                <a:solidFill>
                  <a:srgbClr val="FF0000"/>
                </a:solidFill>
              </a:rPr>
              <a:t>FOOD</a:t>
            </a:r>
            <a:endParaRPr lang="it-IT" sz="4800" dirty="0">
              <a:solidFill>
                <a:srgbClr val="FF0000"/>
              </a:solidFill>
            </a:endParaRPr>
          </a:p>
        </p:txBody>
      </p:sp>
      <p:sp>
        <p:nvSpPr>
          <p:cNvPr id="3" name="Segnaposto contenuto 2"/>
          <p:cNvSpPr>
            <a:spLocks noGrp="1"/>
          </p:cNvSpPr>
          <p:nvPr>
            <p:ph idx="1"/>
          </p:nvPr>
        </p:nvSpPr>
        <p:spPr>
          <a:xfrm>
            <a:off x="467544" y="1124744"/>
            <a:ext cx="8229600" cy="4525963"/>
          </a:xfrm>
        </p:spPr>
        <p:txBody>
          <a:bodyPr>
            <a:noAutofit/>
          </a:bodyPr>
          <a:lstStyle/>
          <a:p>
            <a:r>
              <a:rPr lang="en-US" sz="1100" dirty="0">
                <a:solidFill>
                  <a:schemeClr val="accent2">
                    <a:lumMod val="60000"/>
                    <a:lumOff val="40000"/>
                  </a:schemeClr>
                </a:solidFill>
                <a:latin typeface="Arial"/>
              </a:rPr>
              <a:t>In the United Kingdom, what is now regarded as the traditional meal consists of roast turkey with </a:t>
            </a:r>
            <a:r>
              <a:rPr lang="en-US" sz="1100" dirty="0">
                <a:solidFill>
                  <a:schemeClr val="accent2">
                    <a:lumMod val="60000"/>
                    <a:lumOff val="40000"/>
                  </a:schemeClr>
                </a:solidFill>
                <a:latin typeface="Arial"/>
                <a:hlinkClick r:id="rId2" tooltip="Cranberry sauce"/>
              </a:rPr>
              <a:t>cranberry sauce</a:t>
            </a:r>
            <a:r>
              <a:rPr lang="en-US" sz="1100" dirty="0">
                <a:solidFill>
                  <a:schemeClr val="accent2">
                    <a:lumMod val="60000"/>
                    <a:lumOff val="40000"/>
                  </a:schemeClr>
                </a:solidFill>
                <a:latin typeface="Arial"/>
              </a:rPr>
              <a:t>, served with roast potatoes and parsnips and other vegetables, followed by </a:t>
            </a:r>
            <a:r>
              <a:rPr lang="en-US" sz="1100" dirty="0">
                <a:solidFill>
                  <a:schemeClr val="accent2">
                    <a:lumMod val="60000"/>
                    <a:lumOff val="40000"/>
                  </a:schemeClr>
                </a:solidFill>
                <a:latin typeface="Arial"/>
                <a:hlinkClick r:id="rId3" tooltip="Christmas pudding"/>
              </a:rPr>
              <a:t>Christmas pudding</a:t>
            </a:r>
            <a:r>
              <a:rPr lang="en-US" sz="1100" dirty="0">
                <a:solidFill>
                  <a:schemeClr val="accent2">
                    <a:lumMod val="60000"/>
                    <a:lumOff val="40000"/>
                  </a:schemeClr>
                </a:solidFill>
                <a:latin typeface="Arial"/>
              </a:rPr>
              <a:t>, a heavy steamed pudding made with </a:t>
            </a:r>
            <a:r>
              <a:rPr lang="en-US" sz="1100" dirty="0">
                <a:solidFill>
                  <a:schemeClr val="accent2">
                    <a:lumMod val="60000"/>
                    <a:lumOff val="40000"/>
                  </a:schemeClr>
                </a:solidFill>
                <a:latin typeface="Arial"/>
                <a:hlinkClick r:id="rId4" tooltip="Dried fruit"/>
              </a:rPr>
              <a:t>dried fruit</a:t>
            </a:r>
            <a:r>
              <a:rPr lang="en-US" sz="1100" dirty="0">
                <a:solidFill>
                  <a:schemeClr val="accent2">
                    <a:lumMod val="60000"/>
                    <a:lumOff val="40000"/>
                  </a:schemeClr>
                </a:solidFill>
                <a:latin typeface="Arial"/>
              </a:rPr>
              <a:t>, suet, and very little flour. Other roast meats may be served, and in the nineteenth century the traditional roast was goose. The same carries over to Ireland with some variations.</a:t>
            </a:r>
          </a:p>
          <a:p>
            <a:pPr>
              <a:buFont typeface="Arial"/>
              <a:buChar char="•"/>
            </a:pPr>
            <a:r>
              <a:rPr lang="en-US" sz="1100" dirty="0">
                <a:solidFill>
                  <a:schemeClr val="accent2">
                    <a:lumMod val="60000"/>
                    <a:lumOff val="40000"/>
                  </a:schemeClr>
                </a:solidFill>
                <a:latin typeface="Arial"/>
                <a:hlinkClick r:id="rId5" tooltip="Beef Wellington"/>
              </a:rPr>
              <a:t>Beef Wellington</a:t>
            </a:r>
            <a:r>
              <a:rPr lang="en-US" sz="1100" dirty="0">
                <a:solidFill>
                  <a:schemeClr val="accent2">
                    <a:lumMod val="60000"/>
                    <a:lumOff val="40000"/>
                  </a:schemeClr>
                </a:solidFill>
                <a:latin typeface="Arial"/>
              </a:rPr>
              <a:t> (alternative main course)</a:t>
            </a:r>
            <a:r>
              <a:rPr lang="en-US" sz="1100" baseline="30000" dirty="0">
                <a:solidFill>
                  <a:schemeClr val="accent2">
                    <a:lumMod val="60000"/>
                    <a:lumOff val="40000"/>
                  </a:schemeClr>
                </a:solidFill>
                <a:latin typeface="Arial"/>
                <a:hlinkClick r:id="rId6"/>
              </a:rPr>
              <a:t>[57]</a:t>
            </a:r>
            <a:endParaRPr lang="en-US" sz="1100" dirty="0">
              <a:solidFill>
                <a:schemeClr val="accent2">
                  <a:lumMod val="60000"/>
                  <a:lumOff val="40000"/>
                </a:schemeClr>
              </a:solidFill>
              <a:latin typeface="Arial"/>
            </a:endParaRPr>
          </a:p>
          <a:p>
            <a:pPr>
              <a:buFont typeface="Arial"/>
              <a:buChar char="•"/>
            </a:pPr>
            <a:r>
              <a:rPr lang="en-US" sz="1100" dirty="0">
                <a:solidFill>
                  <a:schemeClr val="accent2">
                    <a:lumMod val="60000"/>
                    <a:lumOff val="40000"/>
                  </a:schemeClr>
                </a:solidFill>
                <a:latin typeface="Arial"/>
                <a:hlinkClick r:id="rId7" tooltip="Brussels sprout"/>
              </a:rPr>
              <a:t>Brussels sprouts</a:t>
            </a:r>
            <a:r>
              <a:rPr lang="en-US" sz="1100" baseline="30000" dirty="0">
                <a:solidFill>
                  <a:schemeClr val="accent2">
                    <a:lumMod val="60000"/>
                    <a:lumOff val="40000"/>
                  </a:schemeClr>
                </a:solidFill>
                <a:latin typeface="Arial"/>
                <a:hlinkClick r:id="rId8"/>
              </a:rPr>
              <a:t>[58]</a:t>
            </a:r>
            <a:endParaRPr lang="en-US" sz="1100" dirty="0">
              <a:solidFill>
                <a:schemeClr val="accent2">
                  <a:lumMod val="60000"/>
                  <a:lumOff val="40000"/>
                </a:schemeClr>
              </a:solidFill>
              <a:latin typeface="Arial"/>
            </a:endParaRPr>
          </a:p>
          <a:p>
            <a:pPr>
              <a:buFont typeface="Arial"/>
              <a:buChar char="•"/>
            </a:pPr>
            <a:r>
              <a:rPr lang="en-US" sz="1100" dirty="0">
                <a:solidFill>
                  <a:schemeClr val="accent2">
                    <a:lumMod val="60000"/>
                    <a:lumOff val="40000"/>
                  </a:schemeClr>
                </a:solidFill>
                <a:latin typeface="Arial"/>
                <a:hlinkClick r:id="rId9" tooltip="Candy canes"/>
              </a:rPr>
              <a:t>Candy canes</a:t>
            </a:r>
            <a:endParaRPr lang="en-US" sz="1100" dirty="0">
              <a:solidFill>
                <a:schemeClr val="accent2">
                  <a:lumMod val="60000"/>
                  <a:lumOff val="40000"/>
                </a:schemeClr>
              </a:solidFill>
              <a:latin typeface="Arial"/>
            </a:endParaRPr>
          </a:p>
          <a:p>
            <a:pPr>
              <a:buFont typeface="Arial"/>
              <a:buChar char="•"/>
            </a:pPr>
            <a:r>
              <a:rPr lang="en-US" sz="1100" dirty="0">
                <a:solidFill>
                  <a:schemeClr val="accent2">
                    <a:lumMod val="60000"/>
                    <a:lumOff val="40000"/>
                  </a:schemeClr>
                </a:solidFill>
                <a:latin typeface="Arial"/>
                <a:hlinkClick r:id="rId10" tooltip="Bûche de Noël"/>
              </a:rPr>
              <a:t>Chocolate yule log</a:t>
            </a:r>
            <a:endParaRPr lang="en-US" sz="1100" dirty="0">
              <a:solidFill>
                <a:schemeClr val="accent2">
                  <a:lumMod val="60000"/>
                  <a:lumOff val="40000"/>
                </a:schemeClr>
              </a:solidFill>
              <a:latin typeface="Arial"/>
            </a:endParaRPr>
          </a:p>
          <a:p>
            <a:pPr>
              <a:buFont typeface="Arial"/>
              <a:buChar char="•"/>
            </a:pPr>
            <a:r>
              <a:rPr lang="en-US" sz="1100" dirty="0">
                <a:solidFill>
                  <a:schemeClr val="accent2">
                    <a:lumMod val="60000"/>
                    <a:lumOff val="40000"/>
                  </a:schemeClr>
                </a:solidFill>
                <a:latin typeface="Arial"/>
                <a:hlinkClick r:id="rId11" tooltip="Christmas cake"/>
              </a:rPr>
              <a:t>Christmas cake</a:t>
            </a:r>
            <a:endParaRPr lang="en-US" sz="1100" dirty="0">
              <a:solidFill>
                <a:schemeClr val="accent2">
                  <a:lumMod val="60000"/>
                  <a:lumOff val="40000"/>
                </a:schemeClr>
              </a:solidFill>
              <a:latin typeface="Arial"/>
            </a:endParaRPr>
          </a:p>
          <a:p>
            <a:pPr>
              <a:buFont typeface="Arial"/>
              <a:buChar char="•"/>
            </a:pPr>
            <a:r>
              <a:rPr lang="en-US" sz="1100" dirty="0">
                <a:solidFill>
                  <a:schemeClr val="accent2">
                    <a:lumMod val="60000"/>
                    <a:lumOff val="40000"/>
                  </a:schemeClr>
                </a:solidFill>
                <a:latin typeface="Arial"/>
                <a:hlinkClick r:id="rId12" tooltip="Christmas ham"/>
              </a:rPr>
              <a:t>Christmas ham</a:t>
            </a:r>
            <a:r>
              <a:rPr lang="en-US" sz="1100" dirty="0">
                <a:solidFill>
                  <a:schemeClr val="accent2">
                    <a:lumMod val="60000"/>
                    <a:lumOff val="40000"/>
                  </a:schemeClr>
                </a:solidFill>
                <a:latin typeface="Arial"/>
              </a:rPr>
              <a:t> (usually a honey or marmalade glazed roast or boiled gammon joint)</a:t>
            </a:r>
          </a:p>
          <a:p>
            <a:pPr>
              <a:buFont typeface="Arial"/>
              <a:buChar char="•"/>
            </a:pPr>
            <a:r>
              <a:rPr lang="en-US" sz="1100" dirty="0">
                <a:solidFill>
                  <a:schemeClr val="accent2">
                    <a:lumMod val="60000"/>
                    <a:lumOff val="40000"/>
                  </a:schemeClr>
                </a:solidFill>
                <a:latin typeface="Arial"/>
                <a:hlinkClick r:id="rId3" tooltip="Christmas pudding"/>
              </a:rPr>
              <a:t>Christmas pudding</a:t>
            </a:r>
            <a:r>
              <a:rPr lang="en-US" sz="1100" baseline="30000" dirty="0">
                <a:solidFill>
                  <a:schemeClr val="accent2">
                    <a:lumMod val="60000"/>
                    <a:lumOff val="40000"/>
                  </a:schemeClr>
                </a:solidFill>
                <a:latin typeface="Arial"/>
                <a:hlinkClick r:id="rId13"/>
              </a:rPr>
              <a:t>[59]</a:t>
            </a:r>
            <a:endParaRPr lang="en-US" sz="1100" dirty="0">
              <a:solidFill>
                <a:schemeClr val="accent2">
                  <a:lumMod val="60000"/>
                  <a:lumOff val="40000"/>
                </a:schemeClr>
              </a:solidFill>
              <a:latin typeface="Arial"/>
            </a:endParaRPr>
          </a:p>
          <a:p>
            <a:pPr>
              <a:buFont typeface="Arial"/>
              <a:buChar char="•"/>
            </a:pPr>
            <a:r>
              <a:rPr lang="en-US" sz="1100" dirty="0">
                <a:solidFill>
                  <a:schemeClr val="accent2">
                    <a:lumMod val="60000"/>
                    <a:lumOff val="40000"/>
                  </a:schemeClr>
                </a:solidFill>
                <a:latin typeface="Arial"/>
                <a:hlinkClick r:id="rId2" tooltip="Cranberry sauce"/>
              </a:rPr>
              <a:t>Cranberry sauce</a:t>
            </a:r>
            <a:r>
              <a:rPr lang="en-US" sz="1100" baseline="30000" dirty="0">
                <a:solidFill>
                  <a:schemeClr val="accent2">
                    <a:lumMod val="60000"/>
                    <a:lumOff val="40000"/>
                  </a:schemeClr>
                </a:solidFill>
                <a:latin typeface="Arial"/>
                <a:hlinkClick r:id="rId14"/>
              </a:rPr>
              <a:t>[60]</a:t>
            </a:r>
            <a:endParaRPr lang="en-US" sz="1100" dirty="0">
              <a:solidFill>
                <a:schemeClr val="accent2">
                  <a:lumMod val="60000"/>
                  <a:lumOff val="40000"/>
                </a:schemeClr>
              </a:solidFill>
              <a:latin typeface="Arial"/>
            </a:endParaRPr>
          </a:p>
          <a:p>
            <a:pPr>
              <a:buFont typeface="Arial"/>
              <a:buChar char="•"/>
            </a:pPr>
            <a:r>
              <a:rPr lang="en-US" sz="1100" dirty="0">
                <a:solidFill>
                  <a:schemeClr val="accent2">
                    <a:lumMod val="60000"/>
                    <a:lumOff val="40000"/>
                  </a:schemeClr>
                </a:solidFill>
                <a:latin typeface="Arial"/>
                <a:hlinkClick r:id="rId15" tooltip="Devils on horseback"/>
              </a:rPr>
              <a:t>Devils on horseback</a:t>
            </a:r>
            <a:r>
              <a:rPr lang="en-US" sz="1100" baseline="30000" dirty="0">
                <a:solidFill>
                  <a:schemeClr val="accent2">
                    <a:lumMod val="60000"/>
                    <a:lumOff val="40000"/>
                  </a:schemeClr>
                </a:solidFill>
                <a:latin typeface="Arial"/>
                <a:hlinkClick r:id="rId16"/>
              </a:rPr>
              <a:t>[61]</a:t>
            </a:r>
            <a:endParaRPr lang="en-US" sz="1100" dirty="0">
              <a:solidFill>
                <a:schemeClr val="accent2">
                  <a:lumMod val="60000"/>
                  <a:lumOff val="40000"/>
                </a:schemeClr>
              </a:solidFill>
              <a:latin typeface="Arial"/>
            </a:endParaRPr>
          </a:p>
          <a:p>
            <a:pPr>
              <a:buFont typeface="Arial"/>
              <a:buChar char="•"/>
            </a:pPr>
            <a:r>
              <a:rPr lang="en-US" sz="1100" dirty="0">
                <a:solidFill>
                  <a:schemeClr val="accent2">
                    <a:lumMod val="60000"/>
                    <a:lumOff val="40000"/>
                  </a:schemeClr>
                </a:solidFill>
                <a:latin typeface="Arial"/>
                <a:hlinkClick r:id="rId17" tooltip="Dundee cake"/>
              </a:rPr>
              <a:t>Dundee cake</a:t>
            </a:r>
            <a:r>
              <a:rPr lang="en-US" sz="1100" dirty="0">
                <a:solidFill>
                  <a:schemeClr val="accent2">
                    <a:lumMod val="60000"/>
                    <a:lumOff val="40000"/>
                  </a:schemeClr>
                </a:solidFill>
                <a:latin typeface="Arial"/>
              </a:rPr>
              <a:t> (traditional Scottish fruit cake)</a:t>
            </a:r>
          </a:p>
          <a:p>
            <a:pPr>
              <a:buFont typeface="Arial"/>
              <a:buChar char="•"/>
            </a:pPr>
            <a:r>
              <a:rPr lang="en-US" sz="1100" dirty="0">
                <a:solidFill>
                  <a:schemeClr val="accent2">
                    <a:lumMod val="60000"/>
                    <a:lumOff val="40000"/>
                  </a:schemeClr>
                </a:solidFill>
                <a:latin typeface="Arial"/>
                <a:hlinkClick r:id="rId18" tooltip="Gingerbread"/>
              </a:rPr>
              <a:t>Gingerbread</a:t>
            </a:r>
            <a:r>
              <a:rPr lang="en-US" sz="1100" baseline="30000" dirty="0">
                <a:solidFill>
                  <a:schemeClr val="accent2">
                    <a:lumMod val="60000"/>
                    <a:lumOff val="40000"/>
                  </a:schemeClr>
                </a:solidFill>
                <a:latin typeface="Arial"/>
                <a:hlinkClick r:id="rId19"/>
              </a:rPr>
              <a:t>[62]</a:t>
            </a:r>
            <a:endParaRPr lang="en-US" sz="1100" dirty="0">
              <a:solidFill>
                <a:schemeClr val="accent2">
                  <a:lumMod val="60000"/>
                  <a:lumOff val="40000"/>
                </a:schemeClr>
              </a:solidFill>
              <a:latin typeface="Arial"/>
            </a:endParaRPr>
          </a:p>
          <a:p>
            <a:pPr>
              <a:buFont typeface="Arial"/>
              <a:buChar char="•"/>
            </a:pPr>
            <a:r>
              <a:rPr lang="en-US" sz="1100" dirty="0">
                <a:solidFill>
                  <a:schemeClr val="accent2">
                    <a:lumMod val="60000"/>
                    <a:lumOff val="40000"/>
                  </a:schemeClr>
                </a:solidFill>
                <a:latin typeface="Arial"/>
                <a:hlinkClick r:id="rId20" tooltip="Gravy"/>
              </a:rPr>
              <a:t>Gravy</a:t>
            </a:r>
            <a:r>
              <a:rPr lang="en-US" sz="1100" baseline="30000" dirty="0">
                <a:solidFill>
                  <a:schemeClr val="accent2">
                    <a:lumMod val="60000"/>
                    <a:lumOff val="40000"/>
                  </a:schemeClr>
                </a:solidFill>
                <a:latin typeface="Arial"/>
                <a:hlinkClick r:id="rId21"/>
              </a:rPr>
              <a:t>[63]</a:t>
            </a:r>
            <a:endParaRPr lang="en-US" sz="1100" dirty="0">
              <a:solidFill>
                <a:schemeClr val="accent2">
                  <a:lumMod val="60000"/>
                  <a:lumOff val="40000"/>
                </a:schemeClr>
              </a:solidFill>
              <a:latin typeface="Arial"/>
            </a:endParaRPr>
          </a:p>
          <a:p>
            <a:pPr>
              <a:buFont typeface="Arial"/>
              <a:buChar char="•"/>
            </a:pPr>
            <a:r>
              <a:rPr lang="en-US" sz="1100" dirty="0">
                <a:solidFill>
                  <a:schemeClr val="accent2">
                    <a:lumMod val="60000"/>
                    <a:lumOff val="40000"/>
                  </a:schemeClr>
                </a:solidFill>
                <a:latin typeface="Arial"/>
                <a:hlinkClick r:id="rId22" tooltip="Hot chocolate"/>
              </a:rPr>
              <a:t>Hot chocolate</a:t>
            </a:r>
            <a:endParaRPr lang="en-US" sz="1100" dirty="0">
              <a:solidFill>
                <a:schemeClr val="accent2">
                  <a:lumMod val="60000"/>
                  <a:lumOff val="40000"/>
                </a:schemeClr>
              </a:solidFill>
              <a:latin typeface="Arial"/>
            </a:endParaRPr>
          </a:p>
          <a:p>
            <a:pPr>
              <a:buFont typeface="Arial"/>
              <a:buChar char="•"/>
            </a:pPr>
            <a:r>
              <a:rPr lang="en-US" sz="1100" dirty="0">
                <a:solidFill>
                  <a:schemeClr val="accent2">
                    <a:lumMod val="60000"/>
                    <a:lumOff val="40000"/>
                  </a:schemeClr>
                </a:solidFill>
                <a:latin typeface="Arial"/>
                <a:hlinkClick r:id="rId23" tooltip="Mince pie"/>
              </a:rPr>
              <a:t>Mince pies</a:t>
            </a:r>
            <a:r>
              <a:rPr lang="en-US" sz="1100" baseline="30000" dirty="0">
                <a:solidFill>
                  <a:schemeClr val="accent2">
                    <a:lumMod val="60000"/>
                    <a:lumOff val="40000"/>
                  </a:schemeClr>
                </a:solidFill>
                <a:latin typeface="Arial"/>
                <a:hlinkClick r:id="rId24"/>
              </a:rPr>
              <a:t>[64]</a:t>
            </a:r>
            <a:endParaRPr lang="en-US" sz="1100" dirty="0">
              <a:solidFill>
                <a:schemeClr val="accent2">
                  <a:lumMod val="60000"/>
                  <a:lumOff val="40000"/>
                </a:schemeClr>
              </a:solidFill>
              <a:latin typeface="Arial"/>
            </a:endParaRPr>
          </a:p>
          <a:p>
            <a:pPr>
              <a:buFont typeface="Arial"/>
              <a:buChar char="•"/>
            </a:pPr>
            <a:r>
              <a:rPr lang="en-US" sz="1100" dirty="0">
                <a:solidFill>
                  <a:schemeClr val="accent2">
                    <a:lumMod val="60000"/>
                    <a:lumOff val="40000"/>
                  </a:schemeClr>
                </a:solidFill>
                <a:latin typeface="Arial"/>
                <a:hlinkClick r:id="rId25" tooltip="Mulled wine"/>
              </a:rPr>
              <a:t>Mulled wine</a:t>
            </a:r>
            <a:r>
              <a:rPr lang="en-US" sz="1100" baseline="30000" dirty="0">
                <a:solidFill>
                  <a:schemeClr val="accent2">
                    <a:lumMod val="60000"/>
                    <a:lumOff val="40000"/>
                  </a:schemeClr>
                </a:solidFill>
                <a:latin typeface="Arial"/>
                <a:hlinkClick r:id="rId26"/>
              </a:rPr>
              <a:t>[65]</a:t>
            </a:r>
            <a:endParaRPr lang="en-US" sz="1100" dirty="0">
              <a:solidFill>
                <a:schemeClr val="accent2">
                  <a:lumMod val="60000"/>
                  <a:lumOff val="40000"/>
                </a:schemeClr>
              </a:solidFill>
              <a:latin typeface="Arial"/>
            </a:endParaRPr>
          </a:p>
          <a:p>
            <a:pPr>
              <a:buFont typeface="Arial"/>
              <a:buChar char="•"/>
            </a:pPr>
            <a:r>
              <a:rPr lang="en-US" sz="1100" dirty="0">
                <a:solidFill>
                  <a:schemeClr val="accent2">
                    <a:lumMod val="60000"/>
                    <a:lumOff val="40000"/>
                  </a:schemeClr>
                </a:solidFill>
                <a:latin typeface="Arial"/>
                <a:hlinkClick r:id="rId27" tooltip="Nut roast"/>
              </a:rPr>
              <a:t>Nut roast</a:t>
            </a:r>
            <a:r>
              <a:rPr lang="en-US" sz="1100" dirty="0">
                <a:solidFill>
                  <a:schemeClr val="accent2">
                    <a:lumMod val="60000"/>
                    <a:lumOff val="40000"/>
                  </a:schemeClr>
                </a:solidFill>
                <a:latin typeface="Arial"/>
              </a:rPr>
              <a:t> (a popular vegetarian alternative)</a:t>
            </a:r>
          </a:p>
          <a:p>
            <a:pPr>
              <a:buFont typeface="Arial"/>
              <a:buChar char="•"/>
            </a:pPr>
            <a:r>
              <a:rPr lang="en-US" sz="1100" u="sng" dirty="0">
                <a:solidFill>
                  <a:schemeClr val="accent2">
                    <a:lumMod val="60000"/>
                    <a:lumOff val="40000"/>
                  </a:schemeClr>
                </a:solidFill>
                <a:latin typeface="Arial"/>
                <a:hlinkClick r:id="rId28" tooltip="Pigs in a blanket"/>
              </a:rPr>
              <a:t>Pigs in a blanket</a:t>
            </a:r>
            <a:r>
              <a:rPr lang="en-US" sz="1100" dirty="0">
                <a:solidFill>
                  <a:schemeClr val="accent2">
                    <a:lumMod val="60000"/>
                    <a:lumOff val="40000"/>
                  </a:schemeClr>
                </a:solidFill>
                <a:latin typeface="Arial"/>
              </a:rPr>
              <a:t> (</a:t>
            </a:r>
            <a:r>
              <a:rPr lang="en-US" sz="1100" dirty="0">
                <a:solidFill>
                  <a:schemeClr val="accent2">
                    <a:lumMod val="60000"/>
                    <a:lumOff val="40000"/>
                  </a:schemeClr>
                </a:solidFill>
                <a:latin typeface="Arial"/>
                <a:hlinkClick r:id="rId29" tooltip="Chipolata"/>
              </a:rPr>
              <a:t>Chipolata</a:t>
            </a:r>
            <a:r>
              <a:rPr lang="en-US" sz="1100" dirty="0">
                <a:solidFill>
                  <a:schemeClr val="accent2">
                    <a:lumMod val="60000"/>
                    <a:lumOff val="40000"/>
                  </a:schemeClr>
                </a:solidFill>
                <a:latin typeface="Arial"/>
              </a:rPr>
              <a:t> sausages wrapped in bacon)</a:t>
            </a:r>
          </a:p>
          <a:p>
            <a:pPr>
              <a:buFont typeface="Arial"/>
              <a:buChar char="•"/>
            </a:pPr>
            <a:r>
              <a:rPr lang="en-US" sz="1100" dirty="0">
                <a:solidFill>
                  <a:schemeClr val="accent2">
                    <a:lumMod val="60000"/>
                    <a:lumOff val="40000"/>
                  </a:schemeClr>
                </a:solidFill>
                <a:latin typeface="Arial"/>
                <a:hlinkClick r:id="rId30" tooltip="Turkey (food)"/>
              </a:rPr>
              <a:t>Roast turkey</a:t>
            </a:r>
            <a:r>
              <a:rPr lang="en-US" sz="1100" baseline="30000" dirty="0">
                <a:solidFill>
                  <a:schemeClr val="accent2">
                    <a:lumMod val="60000"/>
                    <a:lumOff val="40000"/>
                  </a:schemeClr>
                </a:solidFill>
                <a:latin typeface="Arial"/>
                <a:hlinkClick r:id="rId24"/>
              </a:rPr>
              <a:t>[64]</a:t>
            </a:r>
            <a:endParaRPr lang="en-US" sz="1100" dirty="0">
              <a:solidFill>
                <a:schemeClr val="accent2">
                  <a:lumMod val="60000"/>
                  <a:lumOff val="40000"/>
                </a:schemeClr>
              </a:solidFill>
              <a:latin typeface="Arial"/>
            </a:endParaRPr>
          </a:p>
          <a:p>
            <a:pPr>
              <a:buFont typeface="Arial"/>
              <a:buChar char="•"/>
            </a:pPr>
            <a:r>
              <a:rPr lang="en-US" sz="1100" dirty="0">
                <a:solidFill>
                  <a:schemeClr val="accent2">
                    <a:lumMod val="60000"/>
                    <a:lumOff val="40000"/>
                  </a:schemeClr>
                </a:solidFill>
                <a:latin typeface="Arial"/>
                <a:hlinkClick r:id="rId31" tooltip="Roast beef"/>
              </a:rPr>
              <a:t>Roast beef</a:t>
            </a:r>
            <a:endParaRPr lang="en-US" sz="1100" dirty="0">
              <a:solidFill>
                <a:schemeClr val="accent2">
                  <a:lumMod val="60000"/>
                  <a:lumOff val="40000"/>
                </a:schemeClr>
              </a:solidFill>
              <a:latin typeface="Arial"/>
            </a:endParaRPr>
          </a:p>
          <a:p>
            <a:pPr>
              <a:buFont typeface="Arial"/>
              <a:buChar char="•"/>
            </a:pPr>
            <a:r>
              <a:rPr lang="en-US" sz="1100" dirty="0">
                <a:solidFill>
                  <a:schemeClr val="accent2">
                    <a:lumMod val="60000"/>
                    <a:lumOff val="40000"/>
                  </a:schemeClr>
                </a:solidFill>
                <a:latin typeface="Arial"/>
              </a:rPr>
              <a:t>Roasted </a:t>
            </a:r>
            <a:r>
              <a:rPr lang="en-US" sz="1100" dirty="0">
                <a:solidFill>
                  <a:schemeClr val="accent2">
                    <a:lumMod val="60000"/>
                    <a:lumOff val="40000"/>
                  </a:schemeClr>
                </a:solidFill>
                <a:latin typeface="Arial"/>
                <a:hlinkClick r:id="rId32" tooltip="Chestnuts"/>
              </a:rPr>
              <a:t>chestnuts</a:t>
            </a:r>
            <a:r>
              <a:rPr lang="en-US" sz="1100" baseline="30000" dirty="0">
                <a:solidFill>
                  <a:schemeClr val="accent2">
                    <a:lumMod val="60000"/>
                    <a:lumOff val="40000"/>
                  </a:schemeClr>
                </a:solidFill>
                <a:latin typeface="Arial"/>
                <a:hlinkClick r:id="rId33"/>
              </a:rPr>
              <a:t>[66]</a:t>
            </a:r>
            <a:endParaRPr lang="en-US" sz="1100" dirty="0">
              <a:solidFill>
                <a:schemeClr val="accent2">
                  <a:lumMod val="60000"/>
                  <a:lumOff val="40000"/>
                </a:schemeClr>
              </a:solidFill>
              <a:latin typeface="Arial"/>
            </a:endParaRPr>
          </a:p>
          <a:p>
            <a:pPr>
              <a:buFont typeface="Arial"/>
              <a:buChar char="•"/>
            </a:pPr>
            <a:r>
              <a:rPr lang="en-US" sz="1100" dirty="0">
                <a:solidFill>
                  <a:schemeClr val="accent2">
                    <a:lumMod val="60000"/>
                    <a:lumOff val="40000"/>
                  </a:schemeClr>
                </a:solidFill>
                <a:latin typeface="Arial"/>
                <a:hlinkClick r:id="rId34" tooltip="Duck (food)"/>
              </a:rPr>
              <a:t>Roast duck</a:t>
            </a:r>
            <a:endParaRPr lang="en-US" sz="1100" dirty="0">
              <a:solidFill>
                <a:schemeClr val="accent2">
                  <a:lumMod val="60000"/>
                  <a:lumOff val="40000"/>
                </a:schemeClr>
              </a:solidFill>
              <a:latin typeface="Arial"/>
            </a:endParaRPr>
          </a:p>
          <a:p>
            <a:pPr>
              <a:buFont typeface="Arial"/>
              <a:buChar char="•"/>
            </a:pPr>
            <a:r>
              <a:rPr lang="en-US" sz="1100" dirty="0">
                <a:solidFill>
                  <a:schemeClr val="accent2">
                    <a:lumMod val="60000"/>
                    <a:lumOff val="40000"/>
                  </a:schemeClr>
                </a:solidFill>
                <a:latin typeface="Arial"/>
                <a:hlinkClick r:id="rId35" tooltip="Domestic goose"/>
              </a:rPr>
              <a:t>Roast goose</a:t>
            </a:r>
            <a:endParaRPr lang="en-US" sz="1100" dirty="0">
              <a:solidFill>
                <a:schemeClr val="accent2">
                  <a:lumMod val="60000"/>
                  <a:lumOff val="40000"/>
                </a:schemeClr>
              </a:solidFill>
              <a:latin typeface="Arial"/>
            </a:endParaRPr>
          </a:p>
          <a:p>
            <a:pPr>
              <a:buFont typeface="Arial"/>
              <a:buChar char="•"/>
            </a:pPr>
            <a:r>
              <a:rPr lang="en-US" sz="1100" dirty="0">
                <a:solidFill>
                  <a:schemeClr val="accent2">
                    <a:lumMod val="60000"/>
                    <a:lumOff val="40000"/>
                  </a:schemeClr>
                </a:solidFill>
                <a:latin typeface="Arial"/>
                <a:hlinkClick r:id="rId36" tooltip="Common pheasant"/>
              </a:rPr>
              <a:t>Roast pheasant</a:t>
            </a:r>
            <a:endParaRPr lang="en-US" sz="1100" dirty="0">
              <a:solidFill>
                <a:schemeClr val="accent2">
                  <a:lumMod val="60000"/>
                  <a:lumOff val="40000"/>
                </a:schemeClr>
              </a:solidFill>
              <a:latin typeface="Arial"/>
            </a:endParaRPr>
          </a:p>
          <a:p>
            <a:pPr>
              <a:buFont typeface="Arial"/>
              <a:buChar char="•"/>
            </a:pPr>
            <a:r>
              <a:rPr lang="en-US" sz="1100" dirty="0">
                <a:solidFill>
                  <a:schemeClr val="accent2">
                    <a:lumMod val="60000"/>
                    <a:lumOff val="40000"/>
                  </a:schemeClr>
                </a:solidFill>
                <a:latin typeface="Arial"/>
              </a:rPr>
              <a:t>Roast </a:t>
            </a:r>
            <a:r>
              <a:rPr lang="en-US" sz="1100" dirty="0">
                <a:solidFill>
                  <a:schemeClr val="accent2">
                    <a:lumMod val="60000"/>
                    <a:lumOff val="40000"/>
                  </a:schemeClr>
                </a:solidFill>
                <a:latin typeface="Arial"/>
                <a:hlinkClick r:id="rId37" tooltip="Parsnips"/>
              </a:rPr>
              <a:t>parsnips</a:t>
            </a:r>
            <a:r>
              <a:rPr lang="en-US" sz="1100" dirty="0">
                <a:solidFill>
                  <a:schemeClr val="accent2">
                    <a:lumMod val="60000"/>
                    <a:lumOff val="40000"/>
                  </a:schemeClr>
                </a:solidFill>
                <a:latin typeface="Arial"/>
              </a:rPr>
              <a:t> and </a:t>
            </a:r>
            <a:r>
              <a:rPr lang="en-US" sz="1100" dirty="0" smtClean="0">
                <a:solidFill>
                  <a:schemeClr val="accent2">
                    <a:lumMod val="60000"/>
                    <a:lumOff val="40000"/>
                  </a:schemeClr>
                </a:solidFill>
                <a:latin typeface="Arial"/>
                <a:hlinkClick r:id="rId38" tooltip="Carrots"/>
              </a:rPr>
              <a:t>car</a:t>
            </a:r>
            <a:r>
              <a:rPr lang="en-US" sz="1000" dirty="0" smtClean="0">
                <a:solidFill>
                  <a:schemeClr val="accent2">
                    <a:lumMod val="60000"/>
                    <a:lumOff val="40000"/>
                  </a:schemeClr>
                </a:solidFill>
                <a:latin typeface="Arial"/>
                <a:hlinkClick r:id="rId38" tooltip="Carrots"/>
              </a:rPr>
              <a:t>rots</a:t>
            </a:r>
            <a:endParaRPr lang="en-US" sz="1000" dirty="0">
              <a:solidFill>
                <a:schemeClr val="accent2">
                  <a:lumMod val="60000"/>
                  <a:lumOff val="40000"/>
                </a:schemeClr>
              </a:solidFill>
              <a:latin typeface="Arial"/>
            </a:endParaRPr>
          </a:p>
        </p:txBody>
      </p:sp>
    </p:spTree>
    <p:extLst>
      <p:ext uri="{BB962C8B-B14F-4D97-AF65-F5344CB8AC3E}">
        <p14:creationId xmlns:p14="http://schemas.microsoft.com/office/powerpoint/2010/main" val="3649166701"/>
      </p:ext>
    </p:extLst>
  </p:cSld>
  <p:clrMapOvr>
    <a:masterClrMapping/>
  </p:clrMapOvr>
  <mc:AlternateContent xmlns:mc="http://schemas.openxmlformats.org/markup-compatibility/2006">
    <mc:Choice xmlns:p14="http://schemas.microsoft.com/office/powerpoint/2010/main" Requires="p14">
      <p:transition spd="slow" p14:dur="3900">
        <p14:glitter pattern="hexagon"/>
      </p:transition>
    </mc:Choice>
    <mc:Fallback>
      <p:transition spd="slow">
        <p:fade/>
      </p:transition>
    </mc:Fallback>
  </mc:AlternateContent>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olo 1"/>
          <p:cNvSpPr>
            <a:spLocks noGrp="1"/>
          </p:cNvSpPr>
          <p:nvPr>
            <p:ph type="title"/>
          </p:nvPr>
        </p:nvSpPr>
        <p:spPr>
          <a:xfrm>
            <a:off x="467544" y="548680"/>
            <a:ext cx="8229600" cy="1143000"/>
          </a:xfrm>
        </p:spPr>
        <p:txBody>
          <a:bodyPr>
            <a:normAutofit/>
          </a:bodyPr>
          <a:lstStyle/>
          <a:p>
            <a:pPr algn="ctr"/>
            <a:r>
              <a:rPr lang="it-IT" sz="4800" dirty="0" smtClean="0">
                <a:solidFill>
                  <a:srgbClr val="00B050"/>
                </a:solidFill>
              </a:rPr>
              <a:t>CULTURE</a:t>
            </a:r>
            <a:endParaRPr lang="it-IT" sz="4800" dirty="0">
              <a:solidFill>
                <a:srgbClr val="00B050"/>
              </a:solidFill>
            </a:endParaRPr>
          </a:p>
        </p:txBody>
      </p:sp>
      <p:sp>
        <p:nvSpPr>
          <p:cNvPr id="3" name="Segnaposto contenuto 2"/>
          <p:cNvSpPr>
            <a:spLocks noGrp="1"/>
          </p:cNvSpPr>
          <p:nvPr>
            <p:ph idx="1"/>
          </p:nvPr>
        </p:nvSpPr>
        <p:spPr/>
        <p:txBody>
          <a:bodyPr>
            <a:normAutofit fontScale="85000" lnSpcReduction="10000"/>
          </a:bodyPr>
          <a:lstStyle/>
          <a:p>
            <a:r>
              <a:rPr lang="en-US" dirty="0">
                <a:solidFill>
                  <a:srgbClr val="002060"/>
                </a:solidFill>
                <a:latin typeface="Guardian Text Egyptian Web"/>
              </a:rPr>
              <a:t>I don't know about you, but my Christmas is a ritual - a kind of secular religion. I try to take in a Messiah (failed to get to a performance this year, so listened to Beecham's overblown version on Radio 3); go to a </a:t>
            </a:r>
            <a:r>
              <a:rPr lang="en-US" dirty="0" err="1">
                <a:solidFill>
                  <a:srgbClr val="002060"/>
                </a:solidFill>
                <a:latin typeface="Guardian Text Egyptian Web"/>
              </a:rPr>
              <a:t>panto</a:t>
            </a:r>
            <a:r>
              <a:rPr lang="en-US" dirty="0">
                <a:solidFill>
                  <a:srgbClr val="002060"/>
                </a:solidFill>
                <a:latin typeface="Guardian Text Egyptian Web"/>
              </a:rPr>
              <a:t> with my son (excellent Dick Whittington at the Richmond theatre); and read A Christmas Carol for fun and self-improvement (Scrooge waking up and discovering that it is Christmas Day for me marks the official start of Christmas). I also listen to the Christmas Eve carol service from King's College, Cambridge, along with the rest of the Radio 4 nation, and watch a video of The Snowman (mawkish but necessary).When I told a friend that I was writing about Christmas culture, she </a:t>
            </a:r>
            <a:r>
              <a:rPr lang="en-US" dirty="0" err="1">
                <a:solidFill>
                  <a:srgbClr val="002060"/>
                </a:solidFill>
                <a:latin typeface="Guardian Text Egyptian Web"/>
              </a:rPr>
              <a:t>sympathised</a:t>
            </a:r>
            <a:r>
              <a:rPr lang="en-US" dirty="0">
                <a:solidFill>
                  <a:srgbClr val="002060"/>
                </a:solidFill>
                <a:latin typeface="Guardian Text Egyptian Web"/>
              </a:rPr>
              <a:t>: "Tricky job; there isn't any." Well, there is, but it's static: just as I ritualistically watch The Snowman with my teenage son on Christmas Eve in an attempt to re-create his lost infancy, to summon up Christmases past, so </a:t>
            </a:r>
            <a:r>
              <a:rPr lang="en-US" dirty="0">
                <a:solidFill>
                  <a:srgbClr val="002060"/>
                </a:solidFill>
                <a:latin typeface="Guardian Text Egyptian Web"/>
                <a:hlinkClick r:id="rId2"/>
              </a:rPr>
              <a:t>Christmas</a:t>
            </a:r>
            <a:r>
              <a:rPr lang="en-US" dirty="0">
                <a:solidFill>
                  <a:srgbClr val="002060"/>
                </a:solidFill>
                <a:latin typeface="Guardian Text Egyptian Web"/>
              </a:rPr>
              <a:t> represents a collective effort to freeze time</a:t>
            </a:r>
            <a:r>
              <a:rPr lang="en-US" dirty="0">
                <a:solidFill>
                  <a:srgbClr val="121212"/>
                </a:solidFill>
                <a:latin typeface="Guardian Text Egyptian Web"/>
              </a:rPr>
              <a:t>.</a:t>
            </a:r>
            <a:endParaRPr lang="en-US" b="0" i="0" dirty="0">
              <a:solidFill>
                <a:srgbClr val="121212"/>
              </a:solidFill>
              <a:effectLst/>
              <a:latin typeface="Guardian Text Egyptian Web"/>
            </a:endParaRPr>
          </a:p>
        </p:txBody>
      </p:sp>
    </p:spTree>
    <p:extLst>
      <p:ext uri="{BB962C8B-B14F-4D97-AF65-F5344CB8AC3E}">
        <p14:creationId xmlns:p14="http://schemas.microsoft.com/office/powerpoint/2010/main" val="3305294295"/>
      </p:ext>
    </p:extLst>
  </p:cSld>
  <p:clrMapOvr>
    <a:masterClrMapping/>
  </p:clrMapOvr>
  <mc:AlternateContent xmlns:mc="http://schemas.openxmlformats.org/markup-compatibility/2006">
    <mc:Choice xmlns:p14="http://schemas.microsoft.com/office/powerpoint/2010/main" Requires="p14">
      <p:transition spd="slow" p14:dur="1400">
        <p14:ripple/>
      </p:transition>
    </mc:Choice>
    <mc:Fallback>
      <p:transition spd="slow">
        <p:fade/>
      </p:transition>
    </mc:Fallback>
  </mc:AlternateContent>
  <p:timing>
    <p:tnLst>
      <p:par>
        <p:cTn id="1" dur="indefinite" restart="never" nodeType="tmRoot"/>
      </p:par>
    </p:tnLst>
  </p:timing>
</p:sld>
</file>

<file path=ppt/theme/theme1.xml><?xml version="1.0" encoding="utf-8"?>
<a:theme xmlns:a="http://schemas.openxmlformats.org/drawingml/2006/main" name="Intreccio">
  <a:themeElements>
    <a:clrScheme name="Intreccio">
      <a:dk1>
        <a:sysClr val="windowText" lastClr="000000"/>
      </a:dk1>
      <a:lt1>
        <a:sysClr val="window" lastClr="FFFFFF"/>
      </a:lt1>
      <a:dk2>
        <a:srgbClr val="1D3641"/>
      </a:dk2>
      <a:lt2>
        <a:srgbClr val="DFE6D0"/>
      </a:lt2>
      <a:accent1>
        <a:srgbClr val="759AA5"/>
      </a:accent1>
      <a:accent2>
        <a:srgbClr val="CFC60D"/>
      </a:accent2>
      <a:accent3>
        <a:srgbClr val="99987F"/>
      </a:accent3>
      <a:accent4>
        <a:srgbClr val="90AC97"/>
      </a:accent4>
      <a:accent5>
        <a:srgbClr val="FFAD1C"/>
      </a:accent5>
      <a:accent6>
        <a:srgbClr val="B9AB6F"/>
      </a:accent6>
      <a:hlink>
        <a:srgbClr val="66AACD"/>
      </a:hlink>
      <a:folHlink>
        <a:srgbClr val="809DB3"/>
      </a:folHlink>
    </a:clrScheme>
    <a:fontScheme name="Luna">
      <a:maj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創英角ｺﾞｼｯｸUB"/>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Intreccio">
      <a:fillStyleLst>
        <a:solidFill>
          <a:schemeClr val="phClr"/>
        </a:solidFill>
        <a:gradFill rotWithShape="1">
          <a:gsLst>
            <a:gs pos="0">
              <a:schemeClr val="phClr">
                <a:tint val="79000"/>
                <a:satMod val="180000"/>
              </a:schemeClr>
            </a:gs>
            <a:gs pos="65000">
              <a:schemeClr val="phClr">
                <a:tint val="52000"/>
                <a:satMod val="250000"/>
              </a:schemeClr>
            </a:gs>
            <a:gs pos="100000">
              <a:schemeClr val="phClr">
                <a:tint val="29000"/>
                <a:satMod val="300000"/>
              </a:schemeClr>
            </a:gs>
          </a:gsLst>
          <a:lin ang="16200000" scaled="0"/>
        </a:gradFill>
        <a:gradFill rotWithShape="1">
          <a:gsLst>
            <a:gs pos="0">
              <a:schemeClr val="phClr">
                <a:shade val="15000"/>
                <a:satMod val="180000"/>
              </a:schemeClr>
            </a:gs>
            <a:gs pos="50000">
              <a:schemeClr val="phClr">
                <a:shade val="45000"/>
                <a:satMod val="170000"/>
              </a:schemeClr>
            </a:gs>
            <a:gs pos="70000">
              <a:schemeClr val="phClr">
                <a:tint val="99000"/>
                <a:shade val="65000"/>
                <a:satMod val="155000"/>
              </a:schemeClr>
            </a:gs>
            <a:gs pos="100000">
              <a:schemeClr val="phClr">
                <a:tint val="95500"/>
                <a:shade val="100000"/>
                <a:satMod val="155000"/>
              </a:schemeClr>
            </a:gs>
          </a:gsLst>
          <a:lin ang="16200000" scaled="0"/>
        </a:gradFill>
      </a:fillStyleLst>
      <a:lnStyleLst>
        <a:ln w="9525" cap="flat" cmpd="sng" algn="ctr">
          <a:solidFill>
            <a:schemeClr val="phClr"/>
          </a:solidFill>
          <a:prstDash val="solid"/>
        </a:ln>
        <a:ln w="15875" cap="flat" cmpd="sng" algn="ctr">
          <a:solidFill>
            <a:schemeClr val="phClr"/>
          </a:solidFill>
          <a:prstDash val="solid"/>
        </a:ln>
        <a:ln w="38100" cap="flat" cmpd="sng" algn="ctr">
          <a:solidFill>
            <a:schemeClr val="phClr"/>
          </a:solidFill>
          <a:prstDash val="solid"/>
        </a:ln>
      </a:lnStyleLst>
      <a:effectStyleLst>
        <a:effectStyle>
          <a:effectLst>
            <a:outerShdw blurRad="63500" dist="25400" dir="5400000" rotWithShape="0">
              <a:srgbClr val="000000">
                <a:alpha val="43000"/>
              </a:srgbClr>
            </a:outerShdw>
          </a:effectLst>
        </a:effectStyle>
        <a:effectStyle>
          <a:effectLst>
            <a:outerShdw blurRad="63500" dist="25400" dir="5400000" rotWithShape="0">
              <a:srgbClr val="000000">
                <a:alpha val="43000"/>
              </a:srgbClr>
            </a:outerShdw>
          </a:effectLst>
          <a:scene3d>
            <a:camera prst="orthographicFront">
              <a:rot lat="0" lon="0" rev="0"/>
            </a:camera>
            <a:lightRig rig="brightRoom" dir="t">
              <a:rot lat="0" lon="0" rev="8700000"/>
            </a:lightRig>
          </a:scene3d>
          <a:sp3d contourW="12700" prstMaterial="dkEdge">
            <a:bevelT w="0" h="0" prst="relaxedInset"/>
            <a:contourClr>
              <a:schemeClr val="phClr">
                <a:shade val="65000"/>
                <a:satMod val="150000"/>
              </a:schemeClr>
            </a:contourClr>
          </a:sp3d>
        </a:effectStyle>
        <a:effectStyle>
          <a:effectLst>
            <a:outerShdw blurRad="63500" dist="25400" dir="5400000" rotWithShape="0">
              <a:srgbClr val="000000">
                <a:alpha val="43000"/>
              </a:srgbClr>
            </a:outerShdw>
          </a:effectLst>
          <a:scene3d>
            <a:camera prst="orthographicFront">
              <a:rot lat="0" lon="0" rev="0"/>
            </a:camera>
            <a:lightRig rig="glow" dir="t">
              <a:rot lat="0" lon="0" rev="13200000"/>
            </a:lightRig>
          </a:scene3d>
          <a:sp3d prstMaterial="dkEdge">
            <a:bevelT w="63500" h="50800" prst="relaxedInset"/>
          </a:sp3d>
        </a:effectStyle>
      </a:effectStyleLst>
      <a:bgFillStyleLst>
        <a:solidFill>
          <a:schemeClr val="phClr"/>
        </a:solidFill>
        <a:gradFill rotWithShape="1">
          <a:gsLst>
            <a:gs pos="0">
              <a:schemeClr val="phClr">
                <a:tint val="85000"/>
                <a:shade val="95000"/>
                <a:satMod val="200000"/>
              </a:schemeClr>
            </a:gs>
            <a:gs pos="53000">
              <a:schemeClr val="phClr">
                <a:shade val="60000"/>
                <a:satMod val="220000"/>
              </a:schemeClr>
            </a:gs>
            <a:gs pos="100000">
              <a:schemeClr val="phClr">
                <a:shade val="45000"/>
                <a:satMod val="220000"/>
              </a:schemeClr>
            </a:gs>
          </a:gsLst>
          <a:lin ang="16200000" scaled="0"/>
        </a:gradFill>
        <a:gradFill rotWithShape="1">
          <a:gsLst>
            <a:gs pos="0">
              <a:schemeClr val="phClr">
                <a:tint val="83000"/>
                <a:shade val="97000"/>
                <a:satMod val="230000"/>
              </a:schemeClr>
            </a:gs>
            <a:gs pos="100000">
              <a:schemeClr val="phClr">
                <a:shade val="35000"/>
                <a:satMod val="250000"/>
              </a:schemeClr>
            </a:gs>
          </a:gsLst>
          <a:path path="circle">
            <a:fillToRect l="15000" t="50000" r="85000" b="60000"/>
          </a:path>
        </a:gradFill>
      </a:bgFillStyleLst>
    </a:fmtScheme>
  </a:themeElements>
  <a:objectDefaults/>
  <a:extraClrSchemeLst/>
</a:theme>
</file>

<file path=ppt/theme/theme2.xml><?xml version="1.0" encoding="utf-8"?>
<a:theme xmlns:a="http://schemas.openxmlformats.org/drawingml/2006/main" name="Tema di Offic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Newsprint</Template>
  <TotalTime>53</TotalTime>
  <Words>224</Words>
  <Application>Microsoft Office PowerPoint</Application>
  <PresentationFormat>Presentazione su schermo (4:3)</PresentationFormat>
  <Paragraphs>35</Paragraphs>
  <Slides>5</Slides>
  <Notes>1</Notes>
  <HiddenSlides>0</HiddenSlides>
  <MMClips>0</MMClips>
  <ScaleCrop>false</ScaleCrop>
  <HeadingPairs>
    <vt:vector size="4" baseType="variant">
      <vt:variant>
        <vt:lpstr>Tema</vt:lpstr>
      </vt:variant>
      <vt:variant>
        <vt:i4>1</vt:i4>
      </vt:variant>
      <vt:variant>
        <vt:lpstr>Titoli diapositive</vt:lpstr>
      </vt:variant>
      <vt:variant>
        <vt:i4>5</vt:i4>
      </vt:variant>
    </vt:vector>
  </HeadingPairs>
  <TitlesOfParts>
    <vt:vector size="6" baseType="lpstr">
      <vt:lpstr>Intreccio</vt:lpstr>
      <vt:lpstr>Presentazione standard di PowerPoint</vt:lpstr>
      <vt:lpstr> Eastern Orthodox icon of the birth of Christ by Saint Andrei Rublev, 15th century Nativity of Christ, medieval illustration from the Hortus deliciarumof Herrad of Landsberg (12th century) Adoration of the Shepherds (1622) by Gerard van Honthorst depicts the nativity of Jesus The nativity stories recounted in Matthew and Luke prompted early Christian writers to suggest various dates for the anniversary.[46] Although no date is indicated in the gospels, early Christians connected Jesus to the Sun through the use of such phrases as "Sun of righteousness."[46][47] The Romans marked the winter solstice on December 25.[27] The first recorded Christmas celebration was in Rome on December 25, 336.[48][49]Christmas played a role in the Arian controversy of the fourth century. After this controversy was played out, the prominence of the holiday declined. The feast regained prominence after 800, when Charlemagne was crowned emperor on Christmas Day. Associating it with drunkenness and other misbehavior, the Puritans banned Christmas during the Reformation.[50] It was restored as a legal holiday in 1660, but remained disreputable. In the early 19th century, Christmas was reconceived by Washington Irving, Charles Dickens, and other authors as a holiday emphasizing family, children, kind-heartedness, gift-giving, and Santa Claus.[5 </vt:lpstr>
      <vt:lpstr>Christmas traditions vary from country to country. Christmas celebrations for many nations include the installing and lighting of Christmas trees, the hanging of Advent wreaths, Christmas stockings, candy canes, setting out cookies and milk, and the creation of Nativity scenesdepicting the birth of Jesus Christ. Christmas carols may be sung and stories told about such figures as the Baby Jesus, St Nicholas, Santa Claus, Father Christmas, Christkind or Grandfather Frost. The sending and exchange of Christmas card greetings, observance of fasting and special religious observances such as a midnight Mass or Vespers on Christmas Eve, the burning of a Yule log, and the giving and receiving of presents. Along with Easter, Christmas is one of the most important periods on the Christian calendar, and is often closely connected to other holidays at this time of year, such as Advent, the Feast of the Immaculate Conception, St Nicholas Day, St. Stephen's Day, New Year's, and the Feast of the Epiphany.[1]  </vt:lpstr>
      <vt:lpstr>FOOD</vt:lpstr>
      <vt:lpstr>CULTURE</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Presentazione standard di PowerPoint</dc:title>
  <dc:creator>Alunno</dc:creator>
  <cp:lastModifiedBy>Alunno</cp:lastModifiedBy>
  <cp:revision>9</cp:revision>
  <dcterms:created xsi:type="dcterms:W3CDTF">2019-06-04T16:35:53Z</dcterms:created>
  <dcterms:modified xsi:type="dcterms:W3CDTF">2019-06-18T16:08:18Z</dcterms:modified>
</cp:coreProperties>
</file>