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4646"/>
  </p:normalViewPr>
  <p:slideViewPr>
    <p:cSldViewPr snapToGrid="0" snapToObjects="1">
      <p:cViewPr>
        <p:scale>
          <a:sx n="76" d="100"/>
          <a:sy n="76" d="100"/>
        </p:scale>
        <p:origin x="418" y="4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prietario\Desktop\Tecnologia%20Piantin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Verifica</a:t>
            </a:r>
            <a:r>
              <a:rPr lang="en-US" baseline="0"/>
              <a:t> Dati</a:t>
            </a:r>
            <a:r>
              <a:rPr lang="en-US"/>
              <a:t>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LENTICCHIE</c:v>
                </c:pt>
              </c:strCache>
            </c:strRef>
          </c:tx>
          <c:cat>
            <c:numRef>
              <c:f>Foglio1!$A$2:$A$16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Foglio1!$B$2:$B$16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5</c:v>
                </c:pt>
                <c:pt idx="6">
                  <c:v>8.3000000000000007</c:v>
                </c:pt>
                <c:pt idx="7">
                  <c:v>9.5</c:v>
                </c:pt>
                <c:pt idx="8">
                  <c:v>10.5</c:v>
                </c:pt>
                <c:pt idx="9">
                  <c:v>13.2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FAGIOLI</c:v>
                </c:pt>
              </c:strCache>
            </c:strRef>
          </c:tx>
          <c:cat>
            <c:numRef>
              <c:f>Foglio1!$A$2:$A$16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Foglio1!$C$2:$C$16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2.6</c:v>
                </c:pt>
                <c:pt idx="12">
                  <c:v>3</c:v>
                </c:pt>
                <c:pt idx="13">
                  <c:v>4.8</c:v>
                </c:pt>
                <c:pt idx="14">
                  <c:v>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CECI</c:v>
                </c:pt>
              </c:strCache>
            </c:strRef>
          </c:tx>
          <c:cat>
            <c:numRef>
              <c:f>Foglio1!$A$2:$A$16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Foglio1!$D$2:$D$16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243968"/>
        <c:axId val="71620224"/>
      </c:lineChart>
      <c:catAx>
        <c:axId val="116243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Giorni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1620224"/>
        <c:crosses val="autoZero"/>
        <c:auto val="1"/>
        <c:lblAlgn val="ctr"/>
        <c:lblOffset val="100"/>
        <c:noMultiLvlLbl val="0"/>
      </c:catAx>
      <c:valAx>
        <c:axId val="7162022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it-IT"/>
                  <a:t>Cm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6243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40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67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28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57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83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40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76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45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1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6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4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1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8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2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5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83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2F4D110-58FA-0D42-BD31-7D74A0D13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6063" y="804335"/>
            <a:ext cx="7197726" cy="242146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it-IT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sz="6000" b="1" dirty="0">
                <a:solidFill>
                  <a:schemeClr val="accent1"/>
                </a:solidFill>
              </a:rPr>
              <a:t>d</a:t>
            </a:r>
            <a:r>
              <a:rPr lang="it-IT" sz="6000" b="1" dirty="0">
                <a:solidFill>
                  <a:schemeClr val="accent2"/>
                </a:solidFill>
              </a:rPr>
              <a:t>i</a:t>
            </a:r>
            <a:r>
              <a:rPr lang="it-IT" sz="6000" b="1" dirty="0">
                <a:solidFill>
                  <a:schemeClr val="accent3"/>
                </a:solidFill>
              </a:rPr>
              <a:t>a</a:t>
            </a:r>
            <a:r>
              <a:rPr lang="it-IT" sz="6000" b="1" dirty="0">
                <a:solidFill>
                  <a:schemeClr val="accent4"/>
                </a:solidFill>
              </a:rPr>
              <a:t>r</a:t>
            </a:r>
            <a:r>
              <a:rPr lang="it-IT" sz="6000" b="1" dirty="0">
                <a:solidFill>
                  <a:schemeClr val="accent5"/>
                </a:solidFill>
              </a:rPr>
              <a:t>i</a:t>
            </a:r>
            <a:r>
              <a:rPr lang="it-IT" sz="6000" b="1" dirty="0">
                <a:solidFill>
                  <a:schemeClr val="accent6"/>
                </a:solidFill>
              </a:rPr>
              <a:t>o </a:t>
            </a:r>
            <a:r>
              <a:rPr lang="it-IT" sz="6000" b="1" dirty="0">
                <a:solidFill>
                  <a:schemeClr val="accent1"/>
                </a:solidFill>
              </a:rPr>
              <a:t>d</a:t>
            </a:r>
            <a:r>
              <a:rPr lang="it-IT" sz="6000" b="1" dirty="0">
                <a:solidFill>
                  <a:schemeClr val="accent2"/>
                </a:solidFill>
              </a:rPr>
              <a:t>i </a:t>
            </a:r>
            <a:r>
              <a:rPr lang="it-IT" sz="6000" b="1" dirty="0">
                <a:solidFill>
                  <a:schemeClr val="accent3"/>
                </a:solidFill>
              </a:rPr>
              <a:t>u</a:t>
            </a:r>
            <a:r>
              <a:rPr lang="it-IT" sz="6000" b="1" dirty="0">
                <a:solidFill>
                  <a:schemeClr val="accent4"/>
                </a:solidFill>
              </a:rPr>
              <a:t>n</a:t>
            </a:r>
            <a:r>
              <a:rPr lang="it-IT" sz="6000" b="1" dirty="0">
                <a:solidFill>
                  <a:schemeClr val="accent5"/>
                </a:solidFill>
              </a:rPr>
              <a:t>a </a:t>
            </a:r>
            <a:r>
              <a:rPr lang="it-IT" sz="6000" b="1" dirty="0">
                <a:solidFill>
                  <a:schemeClr val="accent6"/>
                </a:solidFill>
              </a:rPr>
              <a:t>p</a:t>
            </a:r>
            <a:r>
              <a:rPr lang="it-IT" sz="6000" b="1" dirty="0">
                <a:solidFill>
                  <a:schemeClr val="accent1"/>
                </a:solidFill>
              </a:rPr>
              <a:t>i</a:t>
            </a:r>
            <a:r>
              <a:rPr lang="it-IT" sz="6000" b="1" dirty="0">
                <a:solidFill>
                  <a:schemeClr val="accent2"/>
                </a:solidFill>
              </a:rPr>
              <a:t>a</a:t>
            </a:r>
            <a:r>
              <a:rPr lang="it-IT" sz="6000" b="1" dirty="0">
                <a:solidFill>
                  <a:schemeClr val="accent3"/>
                </a:solidFill>
              </a:rPr>
              <a:t>n</a:t>
            </a:r>
            <a:r>
              <a:rPr lang="it-IT" sz="6000" b="1" dirty="0">
                <a:solidFill>
                  <a:schemeClr val="accent4"/>
                </a:solidFill>
              </a:rPr>
              <a:t>t</a:t>
            </a:r>
            <a:r>
              <a:rPr lang="it-IT" sz="6000" b="1" dirty="0">
                <a:solidFill>
                  <a:schemeClr val="accent5"/>
                </a:solidFill>
              </a:rPr>
              <a:t>i</a:t>
            </a:r>
            <a:r>
              <a:rPr lang="it-IT" sz="6000" b="1" dirty="0">
                <a:solidFill>
                  <a:schemeClr val="accent6"/>
                </a:solidFill>
              </a:rPr>
              <a:t>n</a:t>
            </a:r>
            <a:r>
              <a:rPr lang="it-IT" sz="6000" b="1" dirty="0">
                <a:solidFill>
                  <a:schemeClr val="accent1"/>
                </a:solidFill>
              </a:rPr>
              <a:t>a</a:t>
            </a:r>
            <a:endParaRPr lang="it-IT" sz="6000" b="1" dirty="0">
              <a:solidFill>
                <a:srgbClr val="FF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F9A71DCD-8D3B-D445-AE2E-CBAC3E1DAD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145" y="3632201"/>
            <a:ext cx="11897709" cy="98184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/>
              <a:t>Creato da </a:t>
            </a:r>
            <a:r>
              <a:rPr lang="it-IT" sz="2400" b="1" dirty="0" smtClean="0"/>
              <a:t>CALABRESE DAVIDE, FARINA CRISTIANO, </a:t>
            </a:r>
            <a:r>
              <a:rPr lang="it-IT" sz="2400" b="1" dirty="0" err="1" smtClean="0"/>
              <a:t>Bartiromo</a:t>
            </a:r>
            <a:r>
              <a:rPr lang="it-IT" sz="2400" b="1" dirty="0" smtClean="0"/>
              <a:t> </a:t>
            </a:r>
            <a:r>
              <a:rPr lang="it-IT" sz="2400" b="1" dirty="0"/>
              <a:t>Salvatore e Di Lorenzo Mariarosaria</a:t>
            </a:r>
          </a:p>
        </p:txBody>
      </p:sp>
    </p:spTree>
    <p:extLst>
      <p:ext uri="{BB962C8B-B14F-4D97-AF65-F5344CB8AC3E}">
        <p14:creationId xmlns:p14="http://schemas.microsoft.com/office/powerpoint/2010/main" val="364560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2F69E2F-6310-FC42-893C-05B6B7B15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800" dirty="0" err="1"/>
              <a:t>ECCO,le</a:t>
            </a:r>
            <a:r>
              <a:rPr lang="it-IT" sz="4800" dirty="0"/>
              <a:t> nostre piantine quando erano nate</a:t>
            </a:r>
            <a:br>
              <a:rPr lang="it-IT" sz="4800" dirty="0"/>
            </a:br>
            <a:endParaRPr lang="it-IT" sz="4800" dirty="0"/>
          </a:p>
        </p:txBody>
      </p:sp>
      <p:pic>
        <p:nvPicPr>
          <p:cNvPr id="5" name="Segnaposto contenuto 4" descr="Immagine che contiene pavimento, interni, cibo, terra&#10;&#10;&#10;&#10;Descrizione generata automaticamente">
            <a:extLst>
              <a:ext uri="{FF2B5EF4-FFF2-40B4-BE49-F238E27FC236}">
                <a16:creationId xmlns="" xmlns:a16="http://schemas.microsoft.com/office/drawing/2014/main" id="{C0CE87C0-DE0D-CD46-9765-B52602374D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8404" y="2141538"/>
            <a:ext cx="4866216" cy="3649662"/>
          </a:xfrm>
        </p:spPr>
      </p:pic>
    </p:spTree>
    <p:extLst>
      <p:ext uri="{BB962C8B-B14F-4D97-AF65-F5344CB8AC3E}">
        <p14:creationId xmlns:p14="http://schemas.microsoft.com/office/powerpoint/2010/main" val="121095493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01491C0-9BD2-304E-84EF-F8CCBEDCF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800" dirty="0"/>
              <a:t>Ed invece </a:t>
            </a:r>
            <a:r>
              <a:rPr lang="it-IT" sz="4800" dirty="0" smtClean="0"/>
              <a:t> </a:t>
            </a:r>
            <a:r>
              <a:rPr lang="it-IT" sz="4800" dirty="0"/>
              <a:t>eccole, quando </a:t>
            </a:r>
            <a:r>
              <a:rPr lang="it-IT" sz="4800" dirty="0" smtClean="0"/>
              <a:t>SONO </a:t>
            </a:r>
            <a:r>
              <a:rPr lang="it-IT" sz="4800" dirty="0"/>
              <a:t>adulte</a:t>
            </a:r>
          </a:p>
        </p:txBody>
      </p:sp>
      <p:pic>
        <p:nvPicPr>
          <p:cNvPr id="9" name="Segnaposto contenuto 8" descr="Immagine che contiene finestra, tavolo, caffè, tazza&#10;&#10;&#10;&#10;Descrizione generata automaticamente">
            <a:extLst>
              <a:ext uri="{FF2B5EF4-FFF2-40B4-BE49-F238E27FC236}">
                <a16:creationId xmlns="" xmlns:a16="http://schemas.microsoft.com/office/drawing/2014/main" id="{1FEF40DB-9916-9749-9A6B-F2E2E18C07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2984" y="2065867"/>
            <a:ext cx="4712344" cy="4767072"/>
          </a:xfrm>
        </p:spPr>
      </p:pic>
    </p:spTree>
    <p:extLst>
      <p:ext uri="{BB962C8B-B14F-4D97-AF65-F5344CB8AC3E}">
        <p14:creationId xmlns:p14="http://schemas.microsoft.com/office/powerpoint/2010/main" val="665960104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1B10030-500E-FC45-A3DE-FCCB073B2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85800"/>
            <a:ext cx="10131425" cy="1456267"/>
          </a:xfrm>
        </p:spPr>
        <p:txBody>
          <a:bodyPr>
            <a:normAutofit/>
          </a:bodyPr>
          <a:lstStyle/>
          <a:p>
            <a:r>
              <a:rPr lang="it-IT" sz="4800" dirty="0"/>
              <a:t>Le avventure di mr. </a:t>
            </a:r>
            <a:r>
              <a:rPr lang="it-IT" sz="4800" dirty="0" err="1"/>
              <a:t>Lentils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DAC33F5-B2EC-EE4B-9DF9-CF82B772D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2400" dirty="0"/>
              <a:t> Ciao , sono </a:t>
            </a:r>
            <a:r>
              <a:rPr lang="it-IT" sz="2400" dirty="0" err="1"/>
              <a:t>Lenticchio</a:t>
            </a:r>
            <a:r>
              <a:rPr lang="it-IT" sz="2400" dirty="0"/>
              <a:t> </a:t>
            </a:r>
            <a:r>
              <a:rPr lang="it-IT" sz="2400" dirty="0" err="1"/>
              <a:t>Lentils</a:t>
            </a:r>
            <a:r>
              <a:rPr lang="it-IT" sz="2400" dirty="0" smtClean="0"/>
              <a:t>, sono </a:t>
            </a:r>
            <a:r>
              <a:rPr lang="it-IT" sz="2400" dirty="0"/>
              <a:t>nato il 7 </a:t>
            </a:r>
            <a:r>
              <a:rPr lang="it-IT" sz="2400" dirty="0" smtClean="0"/>
              <a:t>Ottobre 2018. </a:t>
            </a:r>
            <a:r>
              <a:rPr lang="it-IT" sz="2400" dirty="0"/>
              <a:t>Q</a:t>
            </a:r>
            <a:r>
              <a:rPr lang="it-IT" sz="2400" dirty="0" smtClean="0"/>
              <a:t>uando </a:t>
            </a:r>
            <a:r>
              <a:rPr lang="it-IT" sz="2400" dirty="0"/>
              <a:t>ero un semino </a:t>
            </a:r>
            <a:r>
              <a:rPr lang="it-IT" sz="2400" dirty="0" smtClean="0"/>
              <a:t>fui messo </a:t>
            </a:r>
            <a:r>
              <a:rPr lang="it-IT" sz="2400" dirty="0"/>
              <a:t>in </a:t>
            </a:r>
            <a:r>
              <a:rPr lang="it-IT" sz="2400" dirty="0" smtClean="0"/>
              <a:t>della soffice </a:t>
            </a:r>
            <a:r>
              <a:rPr lang="it-IT" sz="2400" dirty="0"/>
              <a:t>ovatta , che era soffice come una nuvola</a:t>
            </a:r>
            <a:r>
              <a:rPr lang="it-IT" sz="2400" dirty="0" smtClean="0"/>
              <a:t>, per </a:t>
            </a:r>
            <a:r>
              <a:rPr lang="it-IT" sz="2400" dirty="0"/>
              <a:t>poi crescere e farmi alto fino a 18 </a:t>
            </a:r>
            <a:r>
              <a:rPr lang="it-IT" sz="2400" dirty="0" smtClean="0"/>
              <a:t>cm. Io </a:t>
            </a:r>
            <a:r>
              <a:rPr lang="it-IT" sz="2400" dirty="0"/>
              <a:t>e i miei fratelli il primo giorno eravamo solamente dei piccoli semini </a:t>
            </a:r>
            <a:r>
              <a:rPr lang="it-IT" sz="2400" dirty="0" smtClean="0"/>
              <a:t>circondati da  un lenzuolo </a:t>
            </a:r>
            <a:r>
              <a:rPr lang="it-IT" sz="2400" dirty="0"/>
              <a:t>di ovatta </a:t>
            </a:r>
            <a:r>
              <a:rPr lang="it-IT" sz="2400" dirty="0" smtClean="0"/>
              <a:t>che ci riscaldava; </a:t>
            </a:r>
            <a:r>
              <a:rPr lang="it-IT" sz="2400" dirty="0"/>
              <a:t>eravamo stati messi in un piccolo vaso comodo e confortevole</a:t>
            </a:r>
            <a:r>
              <a:rPr lang="it-IT" sz="2400" dirty="0" smtClean="0"/>
              <a:t>. Il </a:t>
            </a:r>
            <a:r>
              <a:rPr lang="it-IT" sz="2400" dirty="0"/>
              <a:t>secondo giorno non crescemmo e neanche il terzo</a:t>
            </a:r>
            <a:r>
              <a:rPr lang="it-IT" sz="2400" dirty="0" smtClean="0"/>
              <a:t>, ma </a:t>
            </a:r>
            <a:r>
              <a:rPr lang="it-IT" sz="2400" dirty="0"/>
              <a:t>il quarto improvvisamente </a:t>
            </a:r>
            <a:r>
              <a:rPr lang="it-IT" sz="2400" dirty="0" smtClean="0"/>
              <a:t>mi feci alto 0,6 </a:t>
            </a:r>
            <a:r>
              <a:rPr lang="it-IT" sz="2400" dirty="0"/>
              <a:t>cm</a:t>
            </a:r>
            <a:r>
              <a:rPr lang="it-IT" sz="2400" dirty="0" smtClean="0"/>
              <a:t>. Il </a:t>
            </a:r>
            <a:r>
              <a:rPr lang="it-IT" sz="2400" dirty="0"/>
              <a:t>quinto giorno </a:t>
            </a:r>
            <a:r>
              <a:rPr lang="it-IT" sz="2400" dirty="0" smtClean="0"/>
              <a:t>ero </a:t>
            </a:r>
            <a:r>
              <a:rPr lang="it-IT" sz="2400" dirty="0"/>
              <a:t>già di 1 </a:t>
            </a:r>
            <a:r>
              <a:rPr lang="it-IT" sz="2400" dirty="0" smtClean="0"/>
              <a:t>cm e il </a:t>
            </a:r>
            <a:r>
              <a:rPr lang="it-IT" sz="2400" dirty="0"/>
              <a:t>sesto giorno </a:t>
            </a:r>
            <a:r>
              <a:rPr lang="it-IT" sz="2400" dirty="0" smtClean="0"/>
              <a:t>mi feci  </a:t>
            </a:r>
            <a:r>
              <a:rPr lang="it-IT" sz="2400" dirty="0"/>
              <a:t>di 5 </a:t>
            </a:r>
            <a:r>
              <a:rPr lang="it-IT" sz="2400" dirty="0" smtClean="0"/>
              <a:t>cm. Mi sentivo davvero adulto </a:t>
            </a:r>
            <a:r>
              <a:rPr lang="it-IT" sz="2400" dirty="0"/>
              <a:t>(anche se </a:t>
            </a:r>
            <a:r>
              <a:rPr lang="it-IT" sz="2400" dirty="0" smtClean="0"/>
              <a:t>ero solo all’inizio della mia crescita). Infatti, </a:t>
            </a:r>
            <a:r>
              <a:rPr lang="it-IT" sz="2400" dirty="0"/>
              <a:t>d</a:t>
            </a:r>
            <a:r>
              <a:rPr lang="it-IT" sz="2400" dirty="0" smtClean="0"/>
              <a:t>opo </a:t>
            </a:r>
            <a:r>
              <a:rPr lang="it-IT" sz="2400" dirty="0"/>
              <a:t>un po’ di tempo</a:t>
            </a:r>
            <a:r>
              <a:rPr lang="it-IT" sz="2400" dirty="0" smtClean="0"/>
              <a:t>, e precisamente al  </a:t>
            </a:r>
            <a:r>
              <a:rPr lang="it-IT" sz="2400" dirty="0"/>
              <a:t>nono </a:t>
            </a:r>
            <a:r>
              <a:rPr lang="it-IT" sz="2400" dirty="0" smtClean="0"/>
              <a:t>giorno ero già alto 13,2 </a:t>
            </a:r>
            <a:r>
              <a:rPr lang="it-IT" sz="2400" dirty="0"/>
              <a:t>cm</a:t>
            </a:r>
            <a:r>
              <a:rPr lang="it-IT" sz="2400" dirty="0" smtClean="0"/>
              <a:t>. Prima </a:t>
            </a:r>
            <a:r>
              <a:rPr lang="it-IT" sz="2400" dirty="0"/>
              <a:t>della mia morte ero arrivato alla veneranda altezza di 18,3 </a:t>
            </a:r>
            <a:r>
              <a:rPr lang="it-IT" sz="2400" dirty="0" smtClean="0"/>
              <a:t>cm ( 15 giorni dalla semina); due </a:t>
            </a:r>
            <a:r>
              <a:rPr lang="it-IT" sz="2400" dirty="0"/>
              <a:t>giorni dopo sfortunatamente </a:t>
            </a:r>
            <a:r>
              <a:rPr lang="it-IT" sz="2400" dirty="0" smtClean="0"/>
              <a:t>mi appassii, e </a:t>
            </a:r>
            <a:r>
              <a:rPr lang="it-IT" sz="2400" dirty="0"/>
              <a:t>il nostro </a:t>
            </a:r>
            <a:r>
              <a:rPr lang="it-IT" sz="2400" dirty="0" smtClean="0"/>
              <a:t>padrone accortasi subito della </a:t>
            </a:r>
            <a:r>
              <a:rPr lang="it-IT" sz="2400" dirty="0"/>
              <a:t>mia morte</a:t>
            </a:r>
            <a:r>
              <a:rPr lang="it-IT" sz="2400" dirty="0" smtClean="0"/>
              <a:t>, si </a:t>
            </a:r>
            <a:r>
              <a:rPr lang="it-IT" sz="2400" dirty="0"/>
              <a:t>preoccupò per i miei fratelli e li mise dove ora vivono felicemente, in un vaso di terreno (non più di ovatta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131089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403969A-5920-0D4F-AA36-CB0ED9BD4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6720"/>
            <a:ext cx="10131425" cy="1456267"/>
          </a:xfrm>
        </p:spPr>
        <p:txBody>
          <a:bodyPr/>
          <a:lstStyle/>
          <a:p>
            <a:r>
              <a:rPr lang="it-IT" dirty="0"/>
              <a:t>Le avventure di MSS. </a:t>
            </a:r>
            <a:r>
              <a:rPr lang="it-IT" dirty="0" err="1"/>
              <a:t>chickpeas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4DD1A20-0E87-124B-B6AF-11A1665BB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58113"/>
            <a:ext cx="10131425" cy="41330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Ciao</a:t>
            </a:r>
            <a:r>
              <a:rPr lang="it-IT" sz="2400" dirty="0" smtClean="0"/>
              <a:t>, sono </a:t>
            </a:r>
            <a:r>
              <a:rPr lang="it-IT" sz="2400" dirty="0"/>
              <a:t>Cecilia </a:t>
            </a:r>
            <a:r>
              <a:rPr lang="it-IT" sz="2400" dirty="0" err="1"/>
              <a:t>Chickpeas</a:t>
            </a:r>
            <a:r>
              <a:rPr lang="it-IT" sz="2400" dirty="0" smtClean="0"/>
              <a:t>, sono </a:t>
            </a:r>
            <a:r>
              <a:rPr lang="it-IT" sz="2400" dirty="0"/>
              <a:t>nata l’8 Ottobre </a:t>
            </a:r>
            <a:r>
              <a:rPr lang="it-IT" sz="2400" dirty="0" smtClean="0"/>
              <a:t>2018. </a:t>
            </a:r>
            <a:r>
              <a:rPr lang="it-IT" sz="2400" dirty="0"/>
              <a:t>Q</a:t>
            </a:r>
            <a:r>
              <a:rPr lang="it-IT" sz="2400" dirty="0" smtClean="0"/>
              <a:t>uando </a:t>
            </a:r>
            <a:r>
              <a:rPr lang="it-IT" sz="2400" dirty="0"/>
              <a:t>ero </a:t>
            </a:r>
            <a:r>
              <a:rPr lang="it-IT" sz="2400" dirty="0" smtClean="0"/>
              <a:t>un seme fui messa </a:t>
            </a:r>
            <a:r>
              <a:rPr lang="it-IT" sz="2400" dirty="0"/>
              <a:t>(come </a:t>
            </a:r>
            <a:r>
              <a:rPr lang="it-IT" sz="2400" dirty="0" smtClean="0"/>
              <a:t>i miei fratelli </a:t>
            </a:r>
            <a:r>
              <a:rPr lang="it-IT" sz="2400" dirty="0"/>
              <a:t>di </a:t>
            </a:r>
            <a:r>
              <a:rPr lang="it-IT" sz="2400" dirty="0" smtClean="0"/>
              <a:t>avventura </a:t>
            </a:r>
            <a:r>
              <a:rPr lang="it-IT" sz="2400" dirty="0" err="1"/>
              <a:t>Lenticchio</a:t>
            </a:r>
            <a:r>
              <a:rPr lang="it-IT" sz="2400" dirty="0"/>
              <a:t> </a:t>
            </a:r>
            <a:r>
              <a:rPr lang="it-IT" sz="2400" dirty="0" err="1" smtClean="0"/>
              <a:t>Lentils</a:t>
            </a:r>
            <a:r>
              <a:rPr lang="it-IT" sz="2400" dirty="0" smtClean="0"/>
              <a:t> e Mr. Bean) </a:t>
            </a:r>
            <a:r>
              <a:rPr lang="it-IT" sz="2400" dirty="0"/>
              <a:t>in della soffice ovatta</a:t>
            </a:r>
            <a:r>
              <a:rPr lang="it-IT" sz="2400" dirty="0" smtClean="0"/>
              <a:t>. Ma </a:t>
            </a:r>
            <a:r>
              <a:rPr lang="it-IT" sz="2400" dirty="0"/>
              <a:t>sfortunatamente non sono cresciuta più di 1 cm e quindi mio fratello </a:t>
            </a:r>
            <a:r>
              <a:rPr lang="it-IT" sz="2400" dirty="0" smtClean="0"/>
              <a:t>Mr. </a:t>
            </a:r>
            <a:r>
              <a:rPr lang="it-IT" sz="2400" dirty="0" err="1" smtClean="0"/>
              <a:t>Lentils</a:t>
            </a:r>
            <a:r>
              <a:rPr lang="it-IT" sz="2400" dirty="0" smtClean="0"/>
              <a:t>, prima di morire, mi </a:t>
            </a:r>
            <a:r>
              <a:rPr lang="it-IT" sz="2400" dirty="0"/>
              <a:t>ha dedicato una poesia per prendermi in giro…</a:t>
            </a:r>
          </a:p>
          <a:p>
            <a:pPr marL="0" indent="0" algn="just">
              <a:buNone/>
            </a:pPr>
            <a:r>
              <a:rPr lang="it-IT" sz="2400" dirty="0"/>
              <a:t>“Sono Cecilia,</a:t>
            </a:r>
          </a:p>
          <a:p>
            <a:pPr marL="0" indent="0" algn="just">
              <a:buNone/>
            </a:pPr>
            <a:r>
              <a:rPr lang="it-IT" sz="2400" dirty="0"/>
              <a:t>non sono cresciuta,</a:t>
            </a:r>
          </a:p>
          <a:p>
            <a:pPr marL="0" indent="0" algn="just">
              <a:buNone/>
            </a:pPr>
            <a:r>
              <a:rPr lang="it-IT" sz="2400" dirty="0"/>
              <a:t>sono molto dispiaciuta,</a:t>
            </a:r>
          </a:p>
          <a:p>
            <a:pPr marL="0" indent="0" algn="just">
              <a:buNone/>
            </a:pPr>
            <a:r>
              <a:rPr lang="it-IT" sz="2400" dirty="0"/>
              <a:t>sono la meno alta,</a:t>
            </a:r>
          </a:p>
          <a:p>
            <a:pPr marL="0" indent="0" algn="just">
              <a:buNone/>
            </a:pPr>
            <a:r>
              <a:rPr lang="it-IT" sz="2400" dirty="0"/>
              <a:t>mi hanno tolto dall’ovatta“  </a:t>
            </a:r>
          </a:p>
          <a:p>
            <a:pPr marL="0" indent="0">
              <a:buNone/>
            </a:pPr>
            <a:r>
              <a:rPr lang="it-IT" sz="2400" dirty="0" smtClean="0"/>
              <a:t>Spero che in futuro possa crescere e diventare alta come mio fratello Mr. </a:t>
            </a:r>
            <a:r>
              <a:rPr lang="it-IT" sz="2400" dirty="0" err="1" smtClean="0"/>
              <a:t>Lentils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3919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D56893E-4D92-E848-83D6-1DC73E58B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87680"/>
            <a:ext cx="10131425" cy="1456267"/>
          </a:xfrm>
        </p:spPr>
        <p:txBody>
          <a:bodyPr>
            <a:normAutofit/>
          </a:bodyPr>
          <a:lstStyle/>
          <a:p>
            <a:r>
              <a:rPr lang="it-IT" sz="4800" dirty="0"/>
              <a:t>Le avventure di </a:t>
            </a:r>
            <a:r>
              <a:rPr lang="it-IT" sz="4800" dirty="0" err="1"/>
              <a:t>mr.bean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D126792-13B1-7244-8C0C-41E4D336F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Ciao</a:t>
            </a:r>
            <a:r>
              <a:rPr lang="it-IT" sz="2400" dirty="0" smtClean="0"/>
              <a:t>, sono </a:t>
            </a:r>
            <a:r>
              <a:rPr lang="it-IT" sz="2400" dirty="0" err="1"/>
              <a:t>Faggy</a:t>
            </a:r>
            <a:r>
              <a:rPr lang="it-IT" sz="2400" dirty="0"/>
              <a:t> Bean</a:t>
            </a:r>
            <a:r>
              <a:rPr lang="it-IT" sz="2400" dirty="0" smtClean="0"/>
              <a:t>, sono </a:t>
            </a:r>
            <a:r>
              <a:rPr lang="it-IT" sz="2400" dirty="0"/>
              <a:t>nato </a:t>
            </a:r>
            <a:r>
              <a:rPr lang="it-IT" sz="2400" dirty="0" smtClean="0"/>
              <a:t>il 10 ottobre 2018, anch’ </a:t>
            </a:r>
            <a:r>
              <a:rPr lang="it-IT" sz="2400" dirty="0"/>
              <a:t>io come i miei </a:t>
            </a:r>
            <a:r>
              <a:rPr lang="it-IT" sz="2400" dirty="0" smtClean="0"/>
              <a:t>fratelli  </a:t>
            </a:r>
            <a:r>
              <a:rPr lang="it-IT" sz="2400" dirty="0"/>
              <a:t>sono stato messo in un vaso </a:t>
            </a:r>
            <a:r>
              <a:rPr lang="it-IT" sz="2400" dirty="0" smtClean="0"/>
              <a:t>colmo </a:t>
            </a:r>
            <a:r>
              <a:rPr lang="it-IT" sz="2400" dirty="0"/>
              <a:t>di </a:t>
            </a:r>
            <a:r>
              <a:rPr lang="it-IT" sz="2400" dirty="0" smtClean="0"/>
              <a:t>ovatta.  </a:t>
            </a:r>
            <a:r>
              <a:rPr lang="it-IT" sz="2400" smtClean="0"/>
              <a:t>Anche se il </a:t>
            </a:r>
            <a:r>
              <a:rPr lang="it-IT" sz="2400" dirty="0" smtClean="0"/>
              <a:t>mio </a:t>
            </a:r>
            <a:r>
              <a:rPr lang="it-IT" sz="2400" smtClean="0"/>
              <a:t>padrone </a:t>
            </a:r>
            <a:r>
              <a:rPr lang="it-IT" sz="2400" smtClean="0"/>
              <a:t> </a:t>
            </a:r>
            <a:r>
              <a:rPr lang="it-IT" sz="2400" dirty="0" smtClean="0"/>
              <a:t>è </a:t>
            </a:r>
            <a:r>
              <a:rPr lang="it-IT" sz="2400" dirty="0"/>
              <a:t>stato </a:t>
            </a:r>
            <a:r>
              <a:rPr lang="it-IT" sz="2400"/>
              <a:t>più </a:t>
            </a:r>
            <a:r>
              <a:rPr lang="it-IT" sz="2400" smtClean="0"/>
              <a:t>generoso con me, </a:t>
            </a:r>
            <a:r>
              <a:rPr lang="it-IT" sz="2400" dirty="0"/>
              <a:t>in quanto mi ha nutrito di </a:t>
            </a:r>
            <a:r>
              <a:rPr lang="it-IT" sz="2400" dirty="0" smtClean="0"/>
              <a:t>più, non sono cresciuto come mio fratello Mr. </a:t>
            </a:r>
            <a:r>
              <a:rPr lang="it-IT" sz="2400" dirty="0" err="1" smtClean="0"/>
              <a:t>Lentils</a:t>
            </a:r>
            <a:r>
              <a:rPr lang="it-IT" sz="2400" dirty="0" smtClean="0"/>
              <a:t>. Infatti, per i primi 11 giorni ero  alto solo un  </a:t>
            </a:r>
            <a:r>
              <a:rPr lang="it-IT" sz="2400" dirty="0"/>
              <a:t>1 </a:t>
            </a:r>
            <a:r>
              <a:rPr lang="it-IT" sz="2400" dirty="0" smtClean="0"/>
              <a:t>cm.   </a:t>
            </a:r>
            <a:r>
              <a:rPr lang="it-IT" sz="2400" dirty="0"/>
              <a:t>I</a:t>
            </a:r>
            <a:r>
              <a:rPr lang="it-IT" sz="2400" dirty="0" smtClean="0"/>
              <a:t>l  giorno successivo quasi per  </a:t>
            </a:r>
            <a:r>
              <a:rPr lang="it-IT" sz="2400" dirty="0"/>
              <a:t>miracolo divenni di 2,6 </a:t>
            </a:r>
            <a:r>
              <a:rPr lang="it-IT" sz="2400" dirty="0" smtClean="0"/>
              <a:t>cm, ma, il mio padrone non soddisfatto della mia crescita mi aiutò con l’uso di concimi organici.  Questa tecnica funzionò tanto che mi consentì in 3 giorni di crescere di altri 2,4 cm</a:t>
            </a:r>
            <a:r>
              <a:rPr lang="it-IT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3016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TABELLA DI CRESCITA DELLE PIANTINE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469129"/>
              </p:ext>
            </p:extLst>
          </p:nvPr>
        </p:nvGraphicFramePr>
        <p:xfrm>
          <a:off x="2652665" y="2065868"/>
          <a:ext cx="6679224" cy="4194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7563"/>
                <a:gridCol w="1672630"/>
                <a:gridCol w="1661330"/>
                <a:gridCol w="1687701"/>
              </a:tblGrid>
              <a:tr h="22573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chemeClr val="bg2"/>
                          </a:solidFill>
                          <a:effectLst/>
                        </a:rPr>
                        <a:t>GIORNO</a:t>
                      </a:r>
                      <a:endParaRPr lang="it-IT" sz="1300" b="1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chemeClr val="bg2"/>
                          </a:solidFill>
                          <a:effectLst/>
                        </a:rPr>
                        <a:t>LENTICCHIE</a:t>
                      </a:r>
                      <a:endParaRPr lang="it-IT" sz="1300" b="1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 dirty="0">
                          <a:solidFill>
                            <a:schemeClr val="bg2"/>
                          </a:solidFill>
                          <a:effectLst/>
                        </a:rPr>
                        <a:t>FAGIOLI</a:t>
                      </a:r>
                      <a:endParaRPr lang="it-IT" sz="1300" b="1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u="none" strike="noStrike">
                          <a:solidFill>
                            <a:schemeClr val="bg2"/>
                          </a:solidFill>
                          <a:effectLst/>
                        </a:rPr>
                        <a:t>CECI</a:t>
                      </a:r>
                      <a:endParaRPr lang="it-IT" sz="1300" b="1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t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>
                          <a:solidFill>
                            <a:schemeClr val="bg2"/>
                          </a:solidFill>
                          <a:effectLst/>
                        </a:rPr>
                        <a:t>semina</a:t>
                      </a:r>
                      <a:endParaRPr lang="it-IT" sz="1500" b="1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>
                          <a:solidFill>
                            <a:schemeClr val="bg2"/>
                          </a:solidFill>
                          <a:effectLst/>
                        </a:rPr>
                        <a:t>semina</a:t>
                      </a:r>
                      <a:endParaRPr lang="it-IT" sz="1500" b="1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>
                          <a:solidFill>
                            <a:schemeClr val="bg2"/>
                          </a:solidFill>
                          <a:effectLst/>
                        </a:rPr>
                        <a:t>semina</a:t>
                      </a:r>
                      <a:endParaRPr lang="it-IT" sz="1500" b="1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t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\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\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>
                          <a:solidFill>
                            <a:schemeClr val="bg2"/>
                          </a:solidFill>
                          <a:effectLst/>
                        </a:rPr>
                        <a:t>\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3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\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\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>
                          <a:solidFill>
                            <a:schemeClr val="bg2"/>
                          </a:solidFill>
                          <a:effectLst/>
                        </a:rPr>
                        <a:t>\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4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germoglio</a:t>
                      </a:r>
                      <a:endParaRPr lang="it-IT" sz="1500" b="1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\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>
                          <a:solidFill>
                            <a:schemeClr val="bg2"/>
                          </a:solidFill>
                          <a:effectLst/>
                        </a:rPr>
                        <a:t>\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5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\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>
                          <a:solidFill>
                            <a:schemeClr val="bg2"/>
                          </a:solidFill>
                          <a:effectLst/>
                        </a:rPr>
                        <a:t>germoglio</a:t>
                      </a:r>
                      <a:endParaRPr lang="it-IT" sz="1500" b="1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6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5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>
                          <a:solidFill>
                            <a:schemeClr val="bg2"/>
                          </a:solidFill>
                          <a:effectLst/>
                        </a:rPr>
                        <a:t>\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>
                          <a:solidFill>
                            <a:schemeClr val="bg2"/>
                          </a:solidFill>
                          <a:effectLst/>
                        </a:rPr>
                        <a:t>1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7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8,3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germoglio</a:t>
                      </a:r>
                      <a:endParaRPr lang="it-IT" sz="1500" b="1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8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9,5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9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10,5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10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13,2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11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14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12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15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2,6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13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16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3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14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17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4,8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  <a:tr h="2645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15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>
                          <a:solidFill>
                            <a:schemeClr val="bg2"/>
                          </a:solidFill>
                          <a:effectLst/>
                        </a:rPr>
                        <a:t>18,3</a:t>
                      </a:r>
                      <a:endParaRPr lang="it-IT" sz="1500" b="0" i="0" u="none" strike="noStrike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dirty="0">
                          <a:solidFill>
                            <a:schemeClr val="bg2"/>
                          </a:solidFill>
                          <a:effectLst/>
                        </a:rPr>
                        <a:t>5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5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6336" marR="6336" marT="633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37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Monitoraggio crescita delle piantine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85800" y="2141538"/>
          <a:ext cx="10131425" cy="364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794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{7C3A3457-68DF-AD4A-B3CD-AD942CD75363}tf10001058</Template>
  <TotalTime>322</TotalTime>
  <Words>555</Words>
  <Application>Microsoft Office PowerPoint</Application>
  <PresentationFormat>Personalizzato</PresentationFormat>
  <Paragraphs>85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Celestiale</vt:lpstr>
      <vt:lpstr> diario di una piantina</vt:lpstr>
      <vt:lpstr>ECCO,le nostre piantine quando erano nate </vt:lpstr>
      <vt:lpstr>Ed invece  eccole, quando SONO adulte</vt:lpstr>
      <vt:lpstr>Le avventure di mr. Lentils</vt:lpstr>
      <vt:lpstr>Le avventure di MSS. chickpeas</vt:lpstr>
      <vt:lpstr>Le avventure di mr.bean</vt:lpstr>
      <vt:lpstr>TABELLA DI CRESCITA DELLE PIANTINE</vt:lpstr>
      <vt:lpstr>Monitoraggio crescita delle piantine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di una piantina</dc:title>
  <dc:creator>frat farina</dc:creator>
  <cp:lastModifiedBy>Lim_102</cp:lastModifiedBy>
  <cp:revision>36</cp:revision>
  <dcterms:created xsi:type="dcterms:W3CDTF">2018-11-17T16:20:37Z</dcterms:created>
  <dcterms:modified xsi:type="dcterms:W3CDTF">2018-12-03T08:01:02Z</dcterms:modified>
</cp:coreProperties>
</file>