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1" r:id="rId3"/>
    <p:sldId id="262" r:id="rId4"/>
    <p:sldId id="263" r:id="rId5"/>
    <p:sldId id="264" r:id="rId6"/>
    <p:sldId id="265" r:id="rId7"/>
  </p:sldIdLst>
  <p:sldSz cx="9144000" cy="6858000" type="screen4x3"/>
  <p:notesSz cx="6858000" cy="9144000"/>
  <p:custDataLst>
    <p:tags r:id="rId8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709" autoAdjust="0"/>
  </p:normalViewPr>
  <p:slideViewPr>
    <p:cSldViewPr>
      <p:cViewPr varScale="1">
        <p:scale>
          <a:sx n="110" d="100"/>
          <a:sy n="110" d="100"/>
        </p:scale>
        <p:origin x="165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64378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32431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4882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8113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07905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655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26603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012613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455495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98696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67022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D2E0A-CD38-48FC-A412-D4B3D67E668E}" type="datetimeFigureOut">
              <a:rPr lang="it-IT" smtClean="0"/>
              <a:t>06/07/2018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6EF3B5-4D07-42A2-A784-3AC12236D8D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721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488832" cy="1224136"/>
          </a:xfrm>
          <a:solidFill>
            <a:schemeClr val="tx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r>
              <a:rPr lang="it-IT" sz="7200" dirty="0" smtClean="0">
                <a:solidFill>
                  <a:srgbClr val="FF0000"/>
                </a:solidFill>
              </a:rPr>
              <a:t>F</a:t>
            </a:r>
            <a:r>
              <a:rPr lang="it-IT" sz="7200" dirty="0" smtClean="0">
                <a:solidFill>
                  <a:srgbClr val="FFFF00"/>
                </a:solidFill>
              </a:rPr>
              <a:t>R</a:t>
            </a:r>
            <a:r>
              <a:rPr lang="it-IT" sz="7200" dirty="0" smtClean="0">
                <a:solidFill>
                  <a:srgbClr val="00B050"/>
                </a:solidFill>
              </a:rPr>
              <a:t>I</a:t>
            </a:r>
            <a:r>
              <a:rPr lang="it-IT" sz="7200" dirty="0" smtClean="0">
                <a:solidFill>
                  <a:srgbClr val="0070C0"/>
                </a:solidFill>
              </a:rPr>
              <a:t>E</a:t>
            </a:r>
            <a:r>
              <a:rPr lang="it-IT" sz="7200" dirty="0" smtClean="0">
                <a:solidFill>
                  <a:srgbClr val="FF0000"/>
                </a:solidFill>
              </a:rPr>
              <a:t>N</a:t>
            </a:r>
            <a:r>
              <a:rPr lang="it-IT" sz="7200" dirty="0" smtClean="0">
                <a:solidFill>
                  <a:srgbClr val="FFFF00"/>
                </a:solidFill>
              </a:rPr>
              <a:t>D</a:t>
            </a:r>
            <a:r>
              <a:rPr lang="it-IT" sz="7200" dirty="0" smtClean="0">
                <a:solidFill>
                  <a:srgbClr val="00B050"/>
                </a:solidFill>
              </a:rPr>
              <a:t>S</a:t>
            </a:r>
            <a:r>
              <a:rPr lang="it-IT" sz="7200" dirty="0" smtClean="0">
                <a:solidFill>
                  <a:srgbClr val="0070C0"/>
                </a:solidFill>
              </a:rPr>
              <a:t>!</a:t>
            </a:r>
            <a:endParaRPr lang="it-IT" sz="7200" dirty="0">
              <a:solidFill>
                <a:srgbClr val="0070C0"/>
              </a:solidFill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699592" y="4981818"/>
            <a:ext cx="6400800" cy="1728192"/>
          </a:xfrm>
          <a:solidFill>
            <a:schemeClr val="tx1">
              <a:lumMod val="95000"/>
              <a:lumOff val="5000"/>
            </a:schemeClr>
          </a:solidFill>
        </p:spPr>
        <p:txBody>
          <a:bodyPr>
            <a:normAutofit fontScale="70000" lnSpcReduction="20000"/>
          </a:bodyPr>
          <a:lstStyle/>
          <a:p>
            <a:r>
              <a:rPr lang="it-IT" dirty="0" smtClean="0">
                <a:solidFill>
                  <a:srgbClr val="FF0000"/>
                </a:solidFill>
              </a:rPr>
              <a:t>COME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FFFF00"/>
                </a:solidFill>
              </a:rPr>
              <a:t>ON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00B050"/>
                </a:solidFill>
              </a:rPr>
              <a:t>FRIENDS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COME </a:t>
            </a:r>
            <a:r>
              <a:rPr lang="it-IT" dirty="0" smtClean="0">
                <a:solidFill>
                  <a:srgbClr val="FF0000"/>
                </a:solidFill>
              </a:rPr>
              <a:t>ON</a:t>
            </a:r>
          </a:p>
          <a:p>
            <a:r>
              <a:rPr lang="it-IT" dirty="0" smtClean="0">
                <a:solidFill>
                  <a:srgbClr val="FFFF00"/>
                </a:solidFill>
              </a:rPr>
              <a:t>COME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00B050"/>
                </a:solidFill>
              </a:rPr>
              <a:t>ON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WE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FF0000"/>
                </a:solidFill>
              </a:rPr>
              <a:t>ARE </a:t>
            </a:r>
            <a:r>
              <a:rPr lang="it-IT" dirty="0" smtClean="0">
                <a:solidFill>
                  <a:srgbClr val="FFFF00"/>
                </a:solidFill>
              </a:rPr>
              <a:t>FOREVER</a:t>
            </a:r>
          </a:p>
          <a:p>
            <a:r>
              <a:rPr lang="it-IT" dirty="0" smtClean="0">
                <a:solidFill>
                  <a:srgbClr val="00B050"/>
                </a:solidFill>
              </a:rPr>
              <a:t>THE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0070C0"/>
                </a:solidFill>
              </a:rPr>
              <a:t>NUMBER</a:t>
            </a:r>
            <a:r>
              <a:rPr lang="it-IT" dirty="0" smtClean="0"/>
              <a:t> </a:t>
            </a:r>
            <a:r>
              <a:rPr lang="it-IT" dirty="0" smtClean="0">
                <a:solidFill>
                  <a:srgbClr val="FF0000"/>
                </a:solidFill>
              </a:rPr>
              <a:t>ONE</a:t>
            </a:r>
          </a:p>
        </p:txBody>
      </p:sp>
      <p:pic>
        <p:nvPicPr>
          <p:cNvPr id="2050" name="Picture 2" descr="C:\Users\Alunno\AppData\Local\Temp\Rar$DI29.551\THE OUR BUNNE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556792"/>
            <a:ext cx="6912768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Marshmello  Anne-Marie - FRIENDS (Lyric Video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6336" y="56719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708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r>
              <a:rPr lang="it-IT" dirty="0" smtClean="0">
                <a:solidFill>
                  <a:srgbClr val="FFFF00"/>
                </a:solidFill>
              </a:rPr>
              <a:t>PLACE MAT</a:t>
            </a: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3076" name="Picture 4" descr="C:\Users\Alunno\AppData\Local\Temp\Rar$DI25.735\ANNACHIA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464" y="1844822"/>
            <a:ext cx="3600399" cy="2088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Alunno\AppData\Local\Temp\Rar$DI32.638\FIO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44823"/>
            <a:ext cx="3600400" cy="20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Alunno\AppData\Local\Temp\Rar$DI38.063\MARIC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4365104"/>
            <a:ext cx="3600399" cy="203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Alunno\AppData\Local\Temp\Rar$DI43.959\MICHEL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7" y="4365104"/>
            <a:ext cx="3600400" cy="2030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124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95000"/>
              <a:lumOff val="5000"/>
            </a:schemeClr>
          </a:solidFill>
        </p:spPr>
        <p:txBody>
          <a:bodyPr/>
          <a:lstStyle/>
          <a:p>
            <a:r>
              <a:rPr lang="it-IT" dirty="0" smtClean="0">
                <a:solidFill>
                  <a:srgbClr val="FF0000"/>
                </a:solidFill>
              </a:rPr>
              <a:t>ENGLISH </a:t>
            </a:r>
            <a:r>
              <a:rPr lang="it-IT" dirty="0" smtClean="0">
                <a:solidFill>
                  <a:schemeClr val="bg1"/>
                </a:solidFill>
              </a:rPr>
              <a:t>BREAKFAST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4098" name="Picture 2" descr="C:\Users\Alunno\AppData\Local\Temp\Rar$DI81.926\ENGLISH BREAKFA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528" y="1772816"/>
            <a:ext cx="410544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Alunno\Desktop\20180704_1103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3" y="1772817"/>
            <a:ext cx="4032448" cy="4248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35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solidFill>
            <a:schemeClr val="tx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r>
              <a:rPr lang="it-IT" sz="6000" dirty="0" smtClean="0">
                <a:solidFill>
                  <a:srgbClr val="FF0000"/>
                </a:solidFill>
              </a:rPr>
              <a:t>O</a:t>
            </a:r>
            <a:r>
              <a:rPr lang="it-IT" sz="6000" dirty="0" smtClean="0">
                <a:solidFill>
                  <a:srgbClr val="FFFF00"/>
                </a:solidFill>
              </a:rPr>
              <a:t>U</a:t>
            </a:r>
            <a:r>
              <a:rPr lang="it-IT" sz="6000" dirty="0" smtClean="0">
                <a:solidFill>
                  <a:srgbClr val="00B050"/>
                </a:solidFill>
              </a:rPr>
              <a:t>R</a:t>
            </a:r>
            <a:r>
              <a:rPr lang="it-IT" sz="6000" dirty="0" smtClean="0"/>
              <a:t> </a:t>
            </a:r>
            <a:r>
              <a:rPr lang="it-IT" sz="6000" dirty="0" smtClean="0">
                <a:solidFill>
                  <a:srgbClr val="0070C0"/>
                </a:solidFill>
              </a:rPr>
              <a:t>C</a:t>
            </a:r>
            <a:r>
              <a:rPr lang="it-IT" sz="6000" dirty="0" smtClean="0">
                <a:solidFill>
                  <a:srgbClr val="FF0000"/>
                </a:solidFill>
              </a:rPr>
              <a:t>H</a:t>
            </a:r>
            <a:r>
              <a:rPr lang="it-IT" sz="6000" dirty="0" smtClean="0">
                <a:solidFill>
                  <a:srgbClr val="FFFF00"/>
                </a:solidFill>
              </a:rPr>
              <a:t>A</a:t>
            </a:r>
            <a:r>
              <a:rPr lang="it-IT" sz="6000" dirty="0" smtClean="0">
                <a:solidFill>
                  <a:srgbClr val="00B050"/>
                </a:solidFill>
              </a:rPr>
              <a:t>N</a:t>
            </a:r>
            <a:r>
              <a:rPr lang="it-IT" sz="6000" dirty="0" smtClean="0">
                <a:solidFill>
                  <a:srgbClr val="0070C0"/>
                </a:solidFill>
              </a:rPr>
              <a:t>T</a:t>
            </a:r>
            <a:r>
              <a:rPr lang="it-IT" sz="6000" dirty="0" smtClean="0">
                <a:solidFill>
                  <a:srgbClr val="FF0000"/>
                </a:solidFill>
              </a:rPr>
              <a:t>!</a:t>
            </a:r>
            <a:endParaRPr lang="it-IT" sz="6000" dirty="0">
              <a:solidFill>
                <a:srgbClr val="FF0000"/>
              </a:solidFill>
            </a:endParaRPr>
          </a:p>
        </p:txBody>
      </p:sp>
      <p:pic>
        <p:nvPicPr>
          <p:cNvPr id="5122" name="Picture 2" descr="C:\Users\Alunno\AppData\Local\Temp\Rar$DI01.567\THE OUR CHA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8064896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8028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93204" y="188640"/>
            <a:ext cx="8229600" cy="1066130"/>
          </a:xfrm>
          <a:solidFill>
            <a:schemeClr val="tx1">
              <a:lumMod val="95000"/>
              <a:lumOff val="5000"/>
            </a:schemeClr>
          </a:solidFill>
        </p:spPr>
        <p:txBody>
          <a:bodyPr>
            <a:normAutofit/>
          </a:bodyPr>
          <a:lstStyle/>
          <a:p>
            <a:r>
              <a:rPr lang="it-IT" sz="5400" dirty="0" smtClean="0">
                <a:solidFill>
                  <a:srgbClr val="00B0F0"/>
                </a:solidFill>
              </a:rPr>
              <a:t>THE GAMES</a:t>
            </a:r>
            <a:endParaRPr lang="it-IT" sz="5400" dirty="0">
              <a:solidFill>
                <a:srgbClr val="00B0F0"/>
              </a:solidFill>
            </a:endParaRPr>
          </a:p>
        </p:txBody>
      </p:sp>
      <p:pic>
        <p:nvPicPr>
          <p:cNvPr id="6146" name="Picture 2" descr="C:\Users\Alunno\AppData\Local\Temp\Rar$DI24.223\WATER GAME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933057"/>
            <a:ext cx="3816423" cy="228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lunno\AppData\Local\Temp\Rar$DI27.286\GAM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340768"/>
            <a:ext cx="3960441" cy="228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lunno\AppData\Local\Temp\Rar$DI37.079\WATER GAM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933057"/>
            <a:ext cx="3816423" cy="2286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34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57118" cy="6953109"/>
          </a:xfrm>
          <a:solidFill>
            <a:schemeClr val="tx1">
              <a:lumMod val="95000"/>
              <a:lumOff val="5000"/>
            </a:schemeClr>
          </a:solidFill>
        </p:spPr>
        <p:txBody>
          <a:bodyPr>
            <a:noAutofit/>
          </a:bodyPr>
          <a:lstStyle/>
          <a:p>
            <a:r>
              <a:rPr lang="it-IT" sz="16600" dirty="0" smtClean="0">
                <a:solidFill>
                  <a:srgbClr val="FFFF00"/>
                </a:solidFill>
              </a:rPr>
              <a:t>T</a:t>
            </a:r>
            <a:r>
              <a:rPr lang="it-IT" sz="16600" dirty="0" smtClean="0">
                <a:solidFill>
                  <a:srgbClr val="00B050"/>
                </a:solidFill>
              </a:rPr>
              <a:t>H</a:t>
            </a:r>
            <a:r>
              <a:rPr lang="it-IT" sz="16600" dirty="0" smtClean="0">
                <a:solidFill>
                  <a:srgbClr val="0070C0"/>
                </a:solidFill>
              </a:rPr>
              <a:t>E</a:t>
            </a:r>
            <a:r>
              <a:rPr lang="it-IT" sz="16600" dirty="0" smtClean="0"/>
              <a:t> </a:t>
            </a:r>
            <a:r>
              <a:rPr lang="it-IT" sz="16600" dirty="0" smtClean="0">
                <a:solidFill>
                  <a:srgbClr val="FF0000"/>
                </a:solidFill>
              </a:rPr>
              <a:t>E</a:t>
            </a:r>
            <a:r>
              <a:rPr lang="it-IT" sz="16600" dirty="0" smtClean="0">
                <a:solidFill>
                  <a:srgbClr val="FFFF00"/>
                </a:solidFill>
              </a:rPr>
              <a:t>N</a:t>
            </a:r>
            <a:r>
              <a:rPr lang="it-IT" sz="16600" dirty="0" smtClean="0">
                <a:solidFill>
                  <a:srgbClr val="00B050"/>
                </a:solidFill>
              </a:rPr>
              <a:t>D</a:t>
            </a:r>
            <a:br>
              <a:rPr lang="it-IT" sz="16600" dirty="0" smtClean="0">
                <a:solidFill>
                  <a:srgbClr val="00B050"/>
                </a:solidFill>
              </a:rPr>
            </a:br>
            <a:r>
              <a:rPr lang="it-IT" sz="5400" dirty="0" smtClean="0">
                <a:solidFill>
                  <a:srgbClr val="00B050"/>
                </a:solidFill>
              </a:rPr>
              <a:t>ANNACHIARA</a:t>
            </a:r>
            <a:br>
              <a:rPr lang="it-IT" sz="5400" dirty="0" smtClean="0">
                <a:solidFill>
                  <a:srgbClr val="00B050"/>
                </a:solidFill>
              </a:rPr>
            </a:br>
            <a:r>
              <a:rPr lang="it-IT" sz="5400" dirty="0" smtClean="0">
                <a:solidFill>
                  <a:srgbClr val="FFFF00"/>
                </a:solidFill>
              </a:rPr>
              <a:t>FIORE</a:t>
            </a:r>
            <a:br>
              <a:rPr lang="it-IT" sz="5400" dirty="0" smtClean="0">
                <a:solidFill>
                  <a:srgbClr val="FFFF00"/>
                </a:solidFill>
              </a:rPr>
            </a:br>
            <a:r>
              <a:rPr lang="it-IT" sz="5400" dirty="0" smtClean="0">
                <a:solidFill>
                  <a:srgbClr val="FF0000"/>
                </a:solidFill>
              </a:rPr>
              <a:t>MARICA</a:t>
            </a:r>
            <a:br>
              <a:rPr lang="it-IT" sz="5400" dirty="0" smtClean="0">
                <a:solidFill>
                  <a:srgbClr val="FF0000"/>
                </a:solidFill>
              </a:rPr>
            </a:br>
            <a:r>
              <a:rPr lang="it-IT" sz="5400" dirty="0" smtClean="0">
                <a:solidFill>
                  <a:srgbClr val="0070C0"/>
                </a:solidFill>
              </a:rPr>
              <a:t>MICHELE</a:t>
            </a:r>
            <a:endParaRPr lang="it-IT" sz="54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206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eabbff5891dbef16971a27e58b1062901f867a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26</Words>
  <Application>Microsoft Office PowerPoint</Application>
  <PresentationFormat>Presentazione su schermo (4:3)</PresentationFormat>
  <Paragraphs>11</Paragraphs>
  <Slides>6</Slides>
  <Notes>0</Notes>
  <HiddenSlides>0</HiddenSlides>
  <MMClips>1</MMClips>
  <ScaleCrop>false</ScaleCrop>
  <HeadingPairs>
    <vt:vector size="6" baseType="variant">
      <vt:variant>
        <vt:lpstr>Caratteri utilizzati</vt:lpstr>
      </vt:variant>
      <vt:variant>
        <vt:i4>2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6</vt:i4>
      </vt:variant>
    </vt:vector>
  </HeadingPairs>
  <TitlesOfParts>
    <vt:vector size="9" baseType="lpstr">
      <vt:lpstr>Arial</vt:lpstr>
      <vt:lpstr>Calibri</vt:lpstr>
      <vt:lpstr>Tema di Office</vt:lpstr>
      <vt:lpstr>FRIENDS!</vt:lpstr>
      <vt:lpstr>PLACE MAT</vt:lpstr>
      <vt:lpstr>ENGLISH BREAKFAST</vt:lpstr>
      <vt:lpstr>OUR CHANT!</vt:lpstr>
      <vt:lpstr>THE GAMES</vt:lpstr>
      <vt:lpstr>THE END ANNACHIARA FIORE MARICA MICHELE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Alunno</dc:creator>
  <cp:lastModifiedBy>arianna</cp:lastModifiedBy>
  <cp:revision>17</cp:revision>
  <dcterms:created xsi:type="dcterms:W3CDTF">2018-07-06T09:47:41Z</dcterms:created>
  <dcterms:modified xsi:type="dcterms:W3CDTF">2018-07-06T14:55:00Z</dcterms:modified>
</cp:coreProperties>
</file>