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2" r:id="rId23"/>
    <p:sldId id="278" r:id="rId24"/>
  </p:sldIdLst>
  <p:sldSz cx="9144000" cy="6858000" type="screen4x3"/>
  <p:notesSz cx="6858000" cy="9144000"/>
  <p:custDataLst>
    <p:tags r:id="rId25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110" d="100"/>
          <a:sy n="110" d="100"/>
        </p:scale>
        <p:origin x="165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8829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9641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3230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9479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2959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1827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5005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709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1094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041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2329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D2E0A-B9E0-4A8D-A58C-63087A2A5748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5E191-BF23-4A43-BE69-58106EEABB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977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2060"/>
                </a:solidFill>
              </a:rPr>
              <a:t>PON</a:t>
            </a:r>
            <a:br>
              <a:rPr lang="it-IT" b="1" dirty="0" smtClean="0">
                <a:solidFill>
                  <a:srgbClr val="002060"/>
                </a:solidFill>
              </a:rPr>
            </a:br>
            <a:r>
              <a:rPr lang="it-IT" i="1" dirty="0" smtClean="0">
                <a:solidFill>
                  <a:srgbClr val="002060"/>
                </a:solidFill>
              </a:rPr>
              <a:t>(</a:t>
            </a:r>
            <a:r>
              <a:rPr lang="it-IT" i="1" dirty="0">
                <a:solidFill>
                  <a:srgbClr val="002060"/>
                </a:solidFill>
              </a:rPr>
              <a:t>P</a:t>
            </a:r>
            <a:r>
              <a:rPr lang="it-IT" i="1" dirty="0" smtClean="0">
                <a:solidFill>
                  <a:srgbClr val="002060"/>
                </a:solidFill>
              </a:rPr>
              <a:t>aint </a:t>
            </a:r>
            <a:r>
              <a:rPr lang="it-IT" i="1" dirty="0" err="1" smtClean="0">
                <a:solidFill>
                  <a:srgbClr val="002060"/>
                </a:solidFill>
              </a:rPr>
              <a:t>Our</a:t>
            </a:r>
            <a:r>
              <a:rPr lang="it-IT" i="1" dirty="0" smtClean="0">
                <a:solidFill>
                  <a:srgbClr val="002060"/>
                </a:solidFill>
              </a:rPr>
              <a:t> Night</a:t>
            </a:r>
            <a:r>
              <a:rPr lang="it-IT" i="1" dirty="0" smtClean="0">
                <a:solidFill>
                  <a:srgbClr val="002060"/>
                </a:solidFill>
              </a:rPr>
              <a:t>)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4" name="LSD - Audio ft. Sia Diplo Labrint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96336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1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455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99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123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171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438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091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THURSDAY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played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water </a:t>
            </a:r>
            <a:endParaRPr lang="it-IT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412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88901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644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864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1658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047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FRIDAY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coreography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the talent show and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it-IT" sz="5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ower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Point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presentation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it-IT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729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765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smtClean="0"/>
              <a:t>W ENGLISH CAMP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great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experience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!!!!!</a:t>
            </a:r>
          </a:p>
        </p:txBody>
      </p:sp>
    </p:spTree>
    <p:extLst>
      <p:ext uri="{BB962C8B-B14F-4D97-AF65-F5344CB8AC3E}">
        <p14:creationId xmlns:p14="http://schemas.microsoft.com/office/powerpoint/2010/main" val="423731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MONDAY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introduced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ourselves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four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teams. 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team’s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beautiful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billboard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it-IT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459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32733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739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06475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TUESDAY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decided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the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the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next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day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Then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starred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life of the Queen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Elizabeth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II</a:t>
            </a:r>
          </a:p>
          <a:p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Francesca: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Elizabeth</a:t>
            </a:r>
            <a:endParaRPr lang="it-IT" sz="5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Carolina: 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Edward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child</a:t>
            </a:r>
            <a:endParaRPr lang="it-IT" sz="5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Giacomo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Charles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child</a:t>
            </a:r>
            <a:endParaRPr lang="it-IT" sz="5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Maria Colomba: 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Anne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</a:t>
            </a:r>
            <a:endParaRPr lang="it-IT" sz="5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it-IT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198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477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WEDNESDAY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prepared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British</a:t>
            </a:r>
            <a:r>
              <a:rPr lang="it-IT" sz="5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Breakfast </a:t>
            </a:r>
          </a:p>
          <a:p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it-IT" sz="5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Milk and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cereal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marmelade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jam </a:t>
            </a:r>
          </a:p>
          <a:p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cooked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it-IT" sz="5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Eggs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bacon and toast</a:t>
            </a:r>
          </a:p>
          <a:p>
            <a:pPr marL="0" indent="0">
              <a:buNone/>
            </a:pP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wrote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menu  </a:t>
            </a:r>
            <a:endParaRPr lang="it-IT" sz="5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5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drew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banner and </a:t>
            </a:r>
            <a:r>
              <a:rPr lang="it-IT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it-IT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chant</a:t>
            </a:r>
            <a:endParaRPr lang="it-IT" sz="5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it-IT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605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2dfe95bb557fd5164a6e344d8d593b097bc617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131</Words>
  <Application>Microsoft Office PowerPoint</Application>
  <PresentationFormat>Presentazione su schermo (4:3)</PresentationFormat>
  <Paragraphs>25</Paragraphs>
  <Slides>23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6" baseType="lpstr">
      <vt:lpstr>Arial</vt:lpstr>
      <vt:lpstr>Calibri</vt:lpstr>
      <vt:lpstr>Tema di Office</vt:lpstr>
      <vt:lpstr>PON (Paint Our Night)</vt:lpstr>
      <vt:lpstr>Presentazione standard di PowerPoint</vt:lpstr>
      <vt:lpstr>MONDAY</vt:lpstr>
      <vt:lpstr>Presentazione standard di PowerPoint</vt:lpstr>
      <vt:lpstr>Presentazione standard di PowerPoint</vt:lpstr>
      <vt:lpstr>Presentazione standard di PowerPoint</vt:lpstr>
      <vt:lpstr>TUESDAY</vt:lpstr>
      <vt:lpstr>Presentazione standard di PowerPoint</vt:lpstr>
      <vt:lpstr>WEDNESDAY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THURSDAY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FRIDAY</vt:lpstr>
      <vt:lpstr>Presentazione standard di PowerPoint</vt:lpstr>
      <vt:lpstr>W ENGLISH CAMP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PON (paint our night)</dc:title>
  <dc:creator>Alunno</dc:creator>
  <cp:lastModifiedBy>arianna</cp:lastModifiedBy>
  <cp:revision>16</cp:revision>
  <dcterms:created xsi:type="dcterms:W3CDTF">2018-07-06T09:25:37Z</dcterms:created>
  <dcterms:modified xsi:type="dcterms:W3CDTF">2018-07-06T15:00:24Z</dcterms:modified>
</cp:coreProperties>
</file>