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9" autoAdjust="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BE481-486B-4A94-8941-581EE9923BFE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44BD2-90DB-44CB-BDB8-9C5C61764E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54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4BD2-90DB-44CB-BDB8-9C5C61764E9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967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704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14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84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598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384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441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833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776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2989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9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30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F52B-DFF6-4A1B-B9DE-3C09ABD54469}" type="datetimeFigureOut">
              <a:rPr lang="it-IT" smtClean="0"/>
              <a:t>06/07/2018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07458-A419-4B1D-BC83-F699B77125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34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LKl3zsEhn6E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3874442"/>
          </a:xfrm>
        </p:spPr>
        <p:txBody>
          <a:bodyPr>
            <a:normAutofit/>
          </a:bodyPr>
          <a:lstStyle/>
          <a:p>
            <a:r>
              <a:rPr lang="it-IT" sz="6600" b="1" i="1" dirty="0" err="1" smtClean="0">
                <a:solidFill>
                  <a:srgbClr val="00B050"/>
                </a:solidFill>
                <a:latin typeface="Algerian" panose="04020705040A02060702" pitchFamily="82" charset="0"/>
              </a:rPr>
              <a:t>Potter’s</a:t>
            </a:r>
            <a:r>
              <a:rPr lang="it-IT" sz="6600" b="1" i="1" dirty="0" smtClean="0">
                <a:solidFill>
                  <a:schemeClr val="accent1"/>
                </a:solidFill>
                <a:latin typeface="Algerian" panose="04020705040A02060702" pitchFamily="82" charset="0"/>
              </a:rPr>
              <a:t> </a:t>
            </a:r>
            <a:r>
              <a:rPr lang="it-IT" sz="6600" b="1" i="1" dirty="0" smtClean="0">
                <a:solidFill>
                  <a:srgbClr val="D8DC30"/>
                </a:solidFill>
                <a:latin typeface="Algerian" panose="04020705040A02060702" pitchFamily="82" charset="0"/>
              </a:rPr>
              <a:t>Team!</a:t>
            </a:r>
            <a:endParaRPr lang="it-IT" sz="6600" b="1" i="1" dirty="0">
              <a:solidFill>
                <a:srgbClr val="D8DC30"/>
              </a:solidFill>
              <a:latin typeface="Algerian" panose="04020705040A02060702" pitchFamily="82" charset="0"/>
            </a:endParaRPr>
          </a:p>
        </p:txBody>
      </p:sp>
      <p:pic>
        <p:nvPicPr>
          <p:cNvPr id="1026" name="Picture 2" descr="Risultati immagini per doni della morte simbo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28" y="1"/>
            <a:ext cx="2143125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Risultati immagini per occhiali harry potter disegno bello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386" y="5570135"/>
            <a:ext cx="3419872" cy="130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Katy Perry   Hot 'N Cold Lyric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56322" y="41490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60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Go </a:t>
            </a: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go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Potter’s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Team,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make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us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dream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.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Go </a:t>
            </a: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go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Potter’s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Team,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make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us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</a:t>
            </a: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dream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.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Let’s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 go </a:t>
            </a:r>
            <a:r>
              <a:rPr lang="it-IT" sz="5400" dirty="0" err="1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Potter’s</a:t>
            </a:r>
            <a:r>
              <a:rPr lang="it-IT" sz="5400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 Team,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we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are the </a:t>
            </a:r>
            <a:r>
              <a:rPr lang="it-IT" sz="5400" dirty="0" err="1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cream</a:t>
            </a:r>
            <a:r>
              <a:rPr lang="it-IT" sz="5400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.</a:t>
            </a:r>
            <a:r>
              <a:rPr lang="it-IT" sz="5400" dirty="0" smtClean="0">
                <a:latin typeface="Baskerville Old Face" panose="02020602080505020303" pitchFamily="18" charset="0"/>
              </a:rPr>
              <a:t/>
            </a:r>
            <a:br>
              <a:rPr lang="it-IT" sz="5400" dirty="0" smtClean="0">
                <a:latin typeface="Baskerville Old Face" panose="02020602080505020303" pitchFamily="18" charset="0"/>
              </a:rPr>
            </a:br>
            <a:r>
              <a:rPr lang="it-IT" sz="3100" dirty="0" smtClean="0">
                <a:latin typeface="Baskerville Old Face" panose="02020602080505020303" pitchFamily="18" charset="0"/>
                <a:hlinkClick r:id="rId2"/>
              </a:rPr>
              <a:t>https://youtu.be/LKl3zsEhn6E</a:t>
            </a:r>
            <a:endParaRPr lang="it-IT" sz="31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3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3.googleusercontent.com/1mt-JSPFBHm7bfRFdMNNTkBcvXff7l6r3hWmnGxl5k56yY8AaY4QIaOF47Xp2zhP-HxDzSSE91Rs_rnhvo4iMF2tCDi4_i0s65meXlJKQ16Q-ilal0p4zRvUQ29KCBm98BCoVxxjqA=w346-h259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4436"/>
            <a:ext cx="4427984" cy="350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3.googleusercontent.com/UDBZNcUV00XQWEEsJneqNCh60o99uhrmUtNuwLyqR_Qp4fk9bP2nxP8Efa8kGtIgCdFxLMixV0O2WOgm76LOzlKWzzxMyc2i1v6fCiDZ6gythy2p68JGfsPVuLaCW6eM5h0WWKMqjg=w828-h6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" y="3354436"/>
            <a:ext cx="4732822" cy="350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4719319" y="1052736"/>
            <a:ext cx="44246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000" dirty="0" err="1" smtClean="0">
                <a:latin typeface="Baskerville Old Face" panose="02020602080505020303" pitchFamily="18" charset="0"/>
              </a:rPr>
              <a:t>Our</a:t>
            </a:r>
            <a:r>
              <a:rPr lang="it-IT" sz="6000" dirty="0" smtClean="0">
                <a:latin typeface="Baskerville Old Face" panose="02020602080505020303" pitchFamily="18" charset="0"/>
              </a:rPr>
              <a:t> banner</a:t>
            </a:r>
            <a:endParaRPr lang="it-IT" sz="6000" dirty="0">
              <a:latin typeface="Baskerville Old Face" panose="02020602080505020303" pitchFamily="18" charset="0"/>
            </a:endParaRPr>
          </a:p>
        </p:txBody>
      </p:sp>
      <p:pic>
        <p:nvPicPr>
          <p:cNvPr id="3078" name="Picture 6" descr="https://lh3.googleusercontent.com/fRar_FlvPuwLRHQCG_pu5ec2xCq2-8CC_1ERFE4zzz-dUObqZ8Qy6sEaaYJvuXEFKP_21nJxNRlqZ0C0PE5rXzVOriDl3bD9IV-TSbyOb-l4I0S24IftL-vS11bkeg4ur3w4ddCmvQ=w345-h259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" y="0"/>
            <a:ext cx="4732822" cy="335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407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lh3.googleusercontent.com/ieG2U9U0FHEqofs-oFOtII2ns1fIhkvRpTbIABZdgiPqYwPBwkB2fOx7InPdBYueFePFvgwM237kOGVSnRpZV5SOUf8V5XwKoOz4ifl0NG2WRYFIw6CmkhgbJCKogdWykkC5PMOPLQ=w828-h620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84" y="0"/>
            <a:ext cx="4644117" cy="35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3.googleusercontent.com/M0X9lo-y7x3yK0njx8S_dPNK6u1OJ_7h2YyhAqwUpdASI0aXSJAJzj8tJCr2INzfJo4CLk2N-yqMKpNS_QIPB8PX0w_VK7hTADfflmB7H8mxeVIixSbchrzOM4U4Y8GzaaRsZ1KbIA=w345-h259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50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lh3.googleusercontent.com/CpX3Tg5OjUMpTRmhP1hhv_9f4GaEMe7WoyZzQgP4M9Ac7hQ4ZrSlAJIO9sMMzT7FPSy_KmHP9MbIaDHXdv5YDGwwcsI4eEar1jqoA2rJ2T0sAUJxop9sH_7t7aPdKdNB1-yMve744w=w828-h620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84" y="3501007"/>
            <a:ext cx="4585284" cy="335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617259" y="4764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4800" dirty="0" err="1" smtClean="0">
                <a:latin typeface="Batang" panose="02030600000101010101" pitchFamily="18" charset="-127"/>
                <a:ea typeface="Batang" panose="02030600000101010101" pitchFamily="18" charset="-127"/>
              </a:rPr>
              <a:t>Our</a:t>
            </a:r>
            <a:r>
              <a:rPr lang="it-IT" sz="4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Billboard!</a:t>
            </a:r>
            <a:endParaRPr lang="it-IT" sz="4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558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3.googleusercontent.com/jH_fsDrx25zPJDwJJi2MY3_JVMdNYKA0zbOTadZrTyOjebEEq7WaOISjR0GffC4MoY-OaHXf1JfIg1YNoYt0No17RhmB_ri0Iy-qrwBWa9YTmjukttDB5UWkJlgCRvp7qBG9OuzVOQ=w828-h620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lh3.googleusercontent.com/LbkEkzayfSubdeSzoPU8C8BoR6vnJaSnf2iucWGS2-lSUXKS5pmutsy-LowtWCjSps5ki0Qx31mAq70101YTKPvaOYWAPwpHZX_SaDsLvyuabvPQrCHdxnHA44cwnYPorrK2nROgUw=w828-h6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895" y="3645026"/>
            <a:ext cx="4283968" cy="321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220072" y="12079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5400" dirty="0" err="1" smtClean="0">
                <a:latin typeface="BatangChe" panose="02030609000101010101" pitchFamily="49" charset="-127"/>
                <a:ea typeface="BatangChe" panose="02030609000101010101" pitchFamily="49" charset="-127"/>
              </a:rPr>
              <a:t>Our</a:t>
            </a:r>
            <a:r>
              <a:rPr lang="it-IT" sz="5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 menu</a:t>
            </a:r>
            <a:endParaRPr lang="it-IT" sz="5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" name="Cuore 2"/>
          <p:cNvSpPr/>
          <p:nvPr/>
        </p:nvSpPr>
        <p:spPr>
          <a:xfrm>
            <a:off x="1403648" y="4509120"/>
            <a:ext cx="1728192" cy="1368152"/>
          </a:xfrm>
          <a:prstGeom prst="heart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53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h3.googleusercontent.com/4nEg_-Nsspa6g0WdPnN-uB07xbOP8sBWssOw44jPl6MkykhC1DItqUgjjj1LsvuZg6I84PCor7tYn1jvGRSS7fxSw0tCv0ENKYuBxTovGkfmX2TWMqTvm_hDNGqPU8CzumZzNBtddw=w828-h620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" y="-25787"/>
            <a:ext cx="457200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3.googleusercontent.com/4ppRHL4dPiImDXpRtP6gXv_bpkx-JZc-nRa4xL_WufTd2ChWx5MUFcM8aZWDKduoeoSpAoM8Gj3YhzqtYh-6IevVB_P-NMB1cgvB2cjQ6s0HhgcYWP9iEAT8COvCWe7i_7KhTHG0uw=w828-h6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21" y="0"/>
            <a:ext cx="457200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3.googleusercontent.com/u03CqWwhswQSBQ4-DJYZVgPW1LGMFk7xD-mnnjPa_lSDp5iAecho5Pv5O6Wl3y8govPSoV-52huhErbiPhmZ0G-tqFuUxHTUmU_g38iXMsby3Psyv80yuS0lHz6kXzCPPDGyYP4kiQ=w828-h620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8"/>
            <a:ext cx="4572000" cy="32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572000" y="484617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4400" dirty="0" err="1" smtClean="0">
                <a:latin typeface="Baskerville Old Face" panose="02020602080505020303" pitchFamily="18" charset="0"/>
              </a:rPr>
              <a:t>British</a:t>
            </a:r>
            <a:r>
              <a:rPr lang="it-IT" sz="4400" dirty="0" smtClean="0">
                <a:latin typeface="Baskerville Old Face" panose="02020602080505020303" pitchFamily="18" charset="0"/>
              </a:rPr>
              <a:t> breakfast</a:t>
            </a:r>
            <a:endParaRPr lang="it-IT" sz="4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66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lh3.googleusercontent.com/RxuOl43Hud127C2DWccyL59Xo1K_CiS8KjmHN5A3Gx9Zrppmkp9iYqd2yRY1CoeZ9DG_CsFhUM2Q2e9xlMN9ENDGJd3ByB-MfRSD5znOWlRCduSl9jI4Nuggp2WFbrLsvbXX5PDo-w=w828-h620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37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lh3.googleusercontent.com/EqAQDOlUq7c8_-5hL7V2YhjOtnHxlmz0aVlN3uK_el6YQGmDBlBY-GFwncqJMLzjHBrx8MOvlgOOGA4VgxpsBDdbgYcT2BVmXaNP7sZRiJ6FPxpz4mRII8c1MaPJh5sOKuYmcR43tA=w828-h6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6313"/>
            <a:ext cx="4499992" cy="378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lh3.googleusercontent.com/krjRTdvcOypjRA26zKp2ImlkWtM856F8KAoaen6EojlIcK-e2-VjDHqy6v0P_PupOOecH6hR78cWd08PU29q2bdpUd_FkfwaqgyRGwvXuk5UQEKKr2xsWikSrJlAL9DEhkPfuJML2w=w828-h620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3777952"/>
            <a:ext cx="4491499" cy="31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8835" y="4383431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72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Sports </a:t>
            </a:r>
            <a:r>
              <a:rPr lang="it-IT" sz="7200" dirty="0" err="1" smtClean="0">
                <a:latin typeface="Batang" panose="02030600000101010101" pitchFamily="18" charset="-127"/>
                <a:ea typeface="Batang" panose="02030600000101010101" pitchFamily="18" charset="-127"/>
              </a:rPr>
              <a:t>day</a:t>
            </a:r>
            <a:endParaRPr lang="it-IT" sz="72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5559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3.googleusercontent.com/GROBQdX7ksErZE94HaHt8n0GcRJdkM4isLCmKgKvtASgzQjpJy8ExFUlZb7DdlI8IBqSTZTYFBE1rtcl1wWbGLyRjx1yZAc7fTJvBIDtgi-s-irqvYohWhcY7mHh8hsgcKgd6zVR3g=w828-h6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123764" y="48691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3600" dirty="0" err="1" smtClean="0">
                <a:latin typeface="Baskerville Old Face" panose="02020602080505020303" pitchFamily="18" charset="0"/>
              </a:rPr>
              <a:t>We</a:t>
            </a:r>
            <a:r>
              <a:rPr lang="it-IT" sz="3600" dirty="0" smtClean="0">
                <a:latin typeface="Baskerville Old Face" panose="02020602080505020303" pitchFamily="18" charset="0"/>
              </a:rPr>
              <a:t> are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all</a:t>
            </a:r>
            <a:r>
              <a:rPr lang="it-IT" sz="3600" dirty="0" smtClean="0">
                <a:latin typeface="Baskerville Old Face" panose="02020602080505020303" pitchFamily="18" charset="0"/>
              </a:rPr>
              <a:t>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competing</a:t>
            </a:r>
            <a:r>
              <a:rPr lang="it-IT" sz="3600" dirty="0" smtClean="0">
                <a:latin typeface="Baskerville Old Face" panose="02020602080505020303" pitchFamily="18" charset="0"/>
              </a:rPr>
              <a:t>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but</a:t>
            </a:r>
            <a:r>
              <a:rPr lang="it-IT" sz="3600" dirty="0" smtClean="0">
                <a:latin typeface="Baskerville Old Face" panose="02020602080505020303" pitchFamily="18" charset="0"/>
              </a:rPr>
              <a:t> in the end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we</a:t>
            </a:r>
            <a:r>
              <a:rPr lang="it-IT" sz="3600" dirty="0" smtClean="0">
                <a:latin typeface="Baskerville Old Face" panose="02020602080505020303" pitchFamily="18" charset="0"/>
              </a:rPr>
              <a:t>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have</a:t>
            </a:r>
            <a:r>
              <a:rPr lang="it-IT" sz="3600" dirty="0" smtClean="0">
                <a:latin typeface="Baskerville Old Face" panose="02020602080505020303" pitchFamily="18" charset="0"/>
              </a:rPr>
              <a:t>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become</a:t>
            </a:r>
            <a:r>
              <a:rPr lang="it-IT" sz="3600" dirty="0" smtClean="0">
                <a:latin typeface="Baskerville Old Face" panose="02020602080505020303" pitchFamily="18" charset="0"/>
              </a:rPr>
              <a:t> </a:t>
            </a:r>
            <a:r>
              <a:rPr lang="it-IT" sz="3600" dirty="0" err="1" smtClean="0">
                <a:latin typeface="Baskerville Old Face" panose="02020602080505020303" pitchFamily="18" charset="0"/>
              </a:rPr>
              <a:t>one</a:t>
            </a:r>
            <a:r>
              <a:rPr lang="it-IT" sz="3600" dirty="0" smtClean="0">
                <a:latin typeface="Baskerville Old Face" panose="02020602080505020303" pitchFamily="18" charset="0"/>
              </a:rPr>
              <a:t> family.</a:t>
            </a:r>
            <a:endParaRPr lang="it-IT" sz="36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28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39638b71e9b5c5b88115619c561172dd8dbd1a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34</Words>
  <Application>Microsoft Office PowerPoint</Application>
  <PresentationFormat>Presentazione su schermo (4:3)</PresentationFormat>
  <Paragraphs>9</Paragraphs>
  <Slides>8</Slides>
  <Notes>1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Batang</vt:lpstr>
      <vt:lpstr>BatangChe</vt:lpstr>
      <vt:lpstr>Algerian</vt:lpstr>
      <vt:lpstr>Arial</vt:lpstr>
      <vt:lpstr>Baskerville Old Face</vt:lpstr>
      <vt:lpstr>Calibri</vt:lpstr>
      <vt:lpstr>Tema di Office</vt:lpstr>
      <vt:lpstr>Potter’s Team!</vt:lpstr>
      <vt:lpstr>Go go Potter’s Team, make us dream. Go go Potter’s Team, make us dream. Let’s  go Potter’s Team, we are the cream. https://youtu.be/LKl3zsEhn6E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Potter’s Team!</dc:title>
  <dc:creator>Alunno</dc:creator>
  <cp:lastModifiedBy>arianna</cp:lastModifiedBy>
  <cp:revision>14</cp:revision>
  <dcterms:created xsi:type="dcterms:W3CDTF">2018-07-06T09:40:15Z</dcterms:created>
  <dcterms:modified xsi:type="dcterms:W3CDTF">2018-07-06T15:03:14Z</dcterms:modified>
</cp:coreProperties>
</file>