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DataLst>
    <p:tags r:id="rId15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10" d="100"/>
          <a:sy n="110" d="100"/>
        </p:scale>
        <p:origin x="1266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32CC2-251F-466E-8157-009DA2F8F7D1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FD3CF-D430-4685-82FE-51716C008B2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10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FD3CF-D430-4685-82FE-51716C008B2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097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pic>
        <p:nvPicPr>
          <p:cNvPr id="16" name="Picture 2" descr="Risultati immagini per SUMMER WALL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Picture 2" descr="Risultati immagini per SUMMER WALL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0"/>
            <a:ext cx="12232680" cy="688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pic>
        <p:nvPicPr>
          <p:cNvPr id="12" name="Picture 2" descr="Risultati immagini per SUMMER WALL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0"/>
            <a:ext cx="12232680" cy="688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CA7763-A3B0-44C3-BBF2-F9ACF0D04C07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80A35B7-4611-41DE-9887-E9C8CB555393}" type="slidenum">
              <a:rPr lang="it-IT" smtClean="0"/>
              <a:t>‹N›</a:t>
            </a:fld>
            <a:endParaRPr lang="it-IT"/>
          </a:p>
        </p:txBody>
      </p:sp>
      <p:pic>
        <p:nvPicPr>
          <p:cNvPr id="1026" name="Picture 2" descr="Risultati immagini per SUMMER WALLPAPE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4896544" cy="1793167"/>
          </a:xfrm>
        </p:spPr>
        <p:txBody>
          <a:bodyPr>
            <a:normAutofit/>
          </a:bodyPr>
          <a:lstStyle/>
          <a:p>
            <a:r>
              <a:rPr lang="it-IT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it-IT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Reds</a:t>
            </a:r>
            <a:endParaRPr lang="it-IT" sz="66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556792"/>
            <a:ext cx="3096344" cy="29249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Katy Perry   Hot 'N Cold Lyric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4035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6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266" name="Picture 2" descr="https://lh3.googleusercontent.com/EqAQDOlUq7c8_-5hL7V2YhjOtnHxlmz0aVlN3uK_el6YQGmDBlBY-GFwncqJMLzjHBrx8MOvlgOOGA4VgxpsBDdbgYcT2BVmXaNP7sZRiJ6FPxpz4mRII8c1MaPJh5sOKuYmcR43tA=w1306-h979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442"/>
            <a:ext cx="9252520" cy="694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42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323528" y="3501008"/>
            <a:ext cx="8352928" cy="648072"/>
          </a:xfrm>
        </p:spPr>
        <p:txBody>
          <a:bodyPr>
            <a:noAutofit/>
          </a:bodyPr>
          <a:lstStyle/>
          <a:p>
            <a:r>
              <a:rPr lang="it-IT" sz="2000" dirty="0" smtClean="0"/>
              <a:t>WE PREPARED THE TALENT SHOW</a:t>
            </a:r>
          </a:p>
          <a:p>
            <a:r>
              <a:rPr lang="it-IT" sz="2000" dirty="0" smtClean="0"/>
              <a:t>WE CREATED OUR DIGITAL PRESENTATIONS</a:t>
            </a:r>
          </a:p>
          <a:p>
            <a:r>
              <a:rPr lang="it-IT" sz="2000" dirty="0" smtClean="0"/>
              <a:t>WE PERFORMED OUR TALENT SHOW</a:t>
            </a:r>
            <a:endParaRPr lang="it-IT" sz="2000" dirty="0"/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-36512" y="260648"/>
            <a:ext cx="9289031" cy="1728192"/>
          </a:xfrm>
        </p:spPr>
        <p:txBody>
          <a:bodyPr/>
          <a:lstStyle/>
          <a:p>
            <a:r>
              <a:rPr lang="it-IT" sz="4400" dirty="0" smtClean="0"/>
              <a:t>THE LAST DAY - FRIDAY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72929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3314" name="Picture 2" descr="https://lh3.googleusercontent.com/MJe9UUvt8-RpVwWWKHIMpB_rcApA58PkFVuB5So3Xu3GWS5Rl2CEj-NnwNMLgbESwQA_j6_Ca94b1_f6ShCVx9dQH1kNnBzDZEY2SFIrejL3PzfYtOUamX4O1GJrI49cPbUdu53DYQ=w1306-h979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53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467544" y="4509120"/>
            <a:ext cx="8352928" cy="648072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WE INTRODUCED OURSELVES AND WE FORMED OUR GROUP</a:t>
            </a:r>
          </a:p>
          <a:p>
            <a:r>
              <a:rPr lang="it-IT" dirty="0" smtClean="0"/>
              <a:t>WE DESIGNED OUR LOGO</a:t>
            </a: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-36512" y="260648"/>
            <a:ext cx="9875099" cy="1728192"/>
          </a:xfrm>
        </p:spPr>
        <p:txBody>
          <a:bodyPr/>
          <a:lstStyle/>
          <a:p>
            <a:r>
              <a:rPr lang="it-IT" sz="4400" dirty="0" smtClean="0"/>
              <a:t>THE FIRST DAY - MONDAY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6898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lh3.googleusercontent.com/eI2IKVBhtSb9i-KSkrer7ZIhZ-Xy_GpbUUr45Z7PBSTwWDTHWAghNvM-Cr6vTPPHTyvhNQLhtkhWrNhHDx8KnXCSUCmrhbqddEuTlkINom9sWEjQmxvFOUYvxlen63tZfM8I06qIgQ=w1306-h979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3547"/>
            <a:ext cx="9159722" cy="687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9758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323528" y="3645024"/>
            <a:ext cx="8352928" cy="648072"/>
          </a:xfrm>
        </p:spPr>
        <p:txBody>
          <a:bodyPr>
            <a:noAutofit/>
          </a:bodyPr>
          <a:lstStyle/>
          <a:p>
            <a:r>
              <a:rPr lang="it-IT" sz="2000" dirty="0" smtClean="0"/>
              <a:t>WE DREW OUR PLACE MATS FOR ENGLISH BREAKFAST</a:t>
            </a:r>
          </a:p>
          <a:p>
            <a:r>
              <a:rPr lang="it-IT" sz="2000" dirty="0" smtClean="0"/>
              <a:t>WE PAINTED OUR LOGO</a:t>
            </a:r>
          </a:p>
          <a:p>
            <a:r>
              <a:rPr lang="it-IT" sz="2000" dirty="0" smtClean="0"/>
              <a:t>WE MET THE ROYAL FAMILY</a:t>
            </a:r>
          </a:p>
          <a:p>
            <a:r>
              <a:rPr lang="it-IT" sz="2000" dirty="0" smtClean="0"/>
              <a:t>WE PLAYED THE ROYAL FAMILY</a:t>
            </a:r>
            <a:endParaRPr lang="it-IT" sz="2000" dirty="0"/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-36512" y="260648"/>
            <a:ext cx="9875099" cy="1728192"/>
          </a:xfrm>
        </p:spPr>
        <p:txBody>
          <a:bodyPr/>
          <a:lstStyle/>
          <a:p>
            <a:r>
              <a:rPr lang="it-IT" sz="4400" dirty="0" smtClean="0"/>
              <a:t>THE SECOND DAY - TUESDAY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7742812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146" name="Picture 2" descr="https://lh3.googleusercontent.com/qIsUr4fIdUTtlAxBAI0yRkGGzVTHJ_9OhmQGMChfvacCx4C1anaUnW0_DlhlHzmGeP1pl_vNBvpMHfPEeRKk9wPYNiM1T8C4W_fhDwDIDjmc34Z5q_uHptwFwZW2yTYSKRXaaYyAlQ=w1306-h979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826"/>
            <a:ext cx="9331713" cy="700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651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323528" y="3501008"/>
            <a:ext cx="8352928" cy="648072"/>
          </a:xfrm>
        </p:spPr>
        <p:txBody>
          <a:bodyPr>
            <a:noAutofit/>
          </a:bodyPr>
          <a:lstStyle/>
          <a:p>
            <a:r>
              <a:rPr lang="it-IT" sz="2000" dirty="0" smtClean="0"/>
              <a:t>WE COOKED A TYPICAL ENGLISH BREAKFAST</a:t>
            </a:r>
          </a:p>
          <a:p>
            <a:r>
              <a:rPr lang="it-IT" sz="2000" dirty="0" smtClean="0"/>
              <a:t>WE HAD BREAKFAST TOGETHER</a:t>
            </a:r>
          </a:p>
          <a:p>
            <a:r>
              <a:rPr lang="it-IT" sz="2000" dirty="0" smtClean="0"/>
              <a:t>WE DESIGNED OUR TEAM’S BANNER</a:t>
            </a:r>
          </a:p>
          <a:p>
            <a:r>
              <a:rPr lang="it-IT" sz="2000" dirty="0" smtClean="0"/>
              <a:t>WE CREATED OUR TEAM’S CHANT</a:t>
            </a:r>
            <a:endParaRPr lang="it-IT" sz="2000" dirty="0"/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-36512" y="260648"/>
            <a:ext cx="9875099" cy="1728192"/>
          </a:xfrm>
        </p:spPr>
        <p:txBody>
          <a:bodyPr/>
          <a:lstStyle/>
          <a:p>
            <a:r>
              <a:rPr lang="it-IT" sz="4400" dirty="0" smtClean="0"/>
              <a:t>THE THIRD DAY - WEDNESDAY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352269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194" name="Picture 2" descr="https://lh3.googleusercontent.com/EZPy6dRzDW_f75s0urhipQW6aRGiNYlhZ37jvBtx6e4UDTFp3TOEwmeOReil2CgWph1YOoONdtaMF9ROvnf8cMT73fV4RUrMoQ4LgGqk-8NSh1rY6CzaaAKXF3WRvJE2QvN8k8jZCA=w1306-h979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3"/>
            <a:ext cx="9144000" cy="685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28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42" name="Picture 2" descr="https://lh3.googleusercontent.com/NHWOOuDSv2lbKOodPYru7NOf13Q1pqr8cgu3gwi2pkUnN5V6larVTJCw1IzEvLYim-BTgBhjKwX7y8-PCXFYtwJPy4rJ-8XsTxXCWT2lxETI8b-NeV8tAor-QN7coB4Ots97cpH7SA=w1306-h979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" y="-10245"/>
            <a:ext cx="9142113" cy="69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78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323528" y="3501008"/>
            <a:ext cx="8352928" cy="648072"/>
          </a:xfrm>
        </p:spPr>
        <p:txBody>
          <a:bodyPr>
            <a:noAutofit/>
          </a:bodyPr>
          <a:lstStyle/>
          <a:p>
            <a:r>
              <a:rPr lang="it-IT" sz="2000" dirty="0" smtClean="0"/>
              <a:t>WE COMPLETED OUR BANNER</a:t>
            </a:r>
          </a:p>
          <a:p>
            <a:r>
              <a:rPr lang="it-IT" sz="2000" dirty="0" smtClean="0"/>
              <a:t>WE PLAYED WATER SPORTS</a:t>
            </a:r>
          </a:p>
          <a:p>
            <a:r>
              <a:rPr lang="it-IT" sz="2000" dirty="0" smtClean="0"/>
              <a:t>WE CHANTED OUR TEAM’S CHANT</a:t>
            </a:r>
          </a:p>
          <a:p>
            <a:r>
              <a:rPr lang="it-IT" sz="2000" dirty="0" smtClean="0"/>
              <a:t>WE COLLECTED IDEAS FOR OUR TALENT SHOW</a:t>
            </a:r>
            <a:endParaRPr lang="it-IT" sz="2000" dirty="0"/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-36512" y="260648"/>
            <a:ext cx="9289031" cy="1728192"/>
          </a:xfrm>
        </p:spPr>
        <p:txBody>
          <a:bodyPr/>
          <a:lstStyle/>
          <a:p>
            <a:r>
              <a:rPr lang="it-IT" sz="4400" dirty="0" smtClean="0"/>
              <a:t>THE FOURTH DAY - THURSDAY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194439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20366eb2e6d9b6d78138b083728043c227c7fe"/>
</p:tagLst>
</file>

<file path=ppt/theme/theme1.xml><?xml version="1.0" encoding="utf-8"?>
<a:theme xmlns:a="http://schemas.openxmlformats.org/drawingml/2006/main" name="Elica">
  <a:themeElements>
    <a:clrScheme name="Elic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art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ic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</TotalTime>
  <Words>117</Words>
  <Application>Microsoft Office PowerPoint</Application>
  <PresentationFormat>Presentazione su schermo (4:3)</PresentationFormat>
  <Paragraphs>24</Paragraphs>
  <Slides>12</Slides>
  <Notes>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Calibri</vt:lpstr>
      <vt:lpstr>Constantia</vt:lpstr>
      <vt:lpstr>Georgia</vt:lpstr>
      <vt:lpstr>Elica</vt:lpstr>
      <vt:lpstr>The Reds</vt:lpstr>
      <vt:lpstr>THE FIRST DAY - MONDAY</vt:lpstr>
      <vt:lpstr>Presentazione standard di PowerPoint</vt:lpstr>
      <vt:lpstr>THE SECOND DAY - TUESDAY</vt:lpstr>
      <vt:lpstr>Presentazione standard di PowerPoint</vt:lpstr>
      <vt:lpstr>THE THIRD DAY - WEDNESDAY</vt:lpstr>
      <vt:lpstr>Presentazione standard di PowerPoint</vt:lpstr>
      <vt:lpstr>Presentazione standard di PowerPoint</vt:lpstr>
      <vt:lpstr>THE FOURTH DAY - THURSDAY</vt:lpstr>
      <vt:lpstr>Presentazione standard di PowerPoint</vt:lpstr>
      <vt:lpstr>THE LAST DAY - FRIDAY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Reds</dc:title>
  <dc:creator>Alunno</dc:creator>
  <cp:lastModifiedBy>arianna</cp:lastModifiedBy>
  <cp:revision>6</cp:revision>
  <dcterms:created xsi:type="dcterms:W3CDTF">2018-07-06T11:28:09Z</dcterms:created>
  <dcterms:modified xsi:type="dcterms:W3CDTF">2018-07-06T15:04:08Z</dcterms:modified>
</cp:coreProperties>
</file>