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26/01/2018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Fotografi-amo la poesia</a:t>
            </a:r>
            <a:br>
              <a:rPr lang="it-IT" b="1" dirty="0" smtClean="0"/>
            </a:br>
            <a:r>
              <a:rPr lang="it-IT" sz="1800" i="1" dirty="0" smtClean="0"/>
              <a:t>Concorso fotografico organizzato dal  Liceo Scientifico ’’Monsignor Mangino’’ di Pagani</a:t>
            </a:r>
            <a:r>
              <a:rPr lang="it-IT" sz="7300" i="1" dirty="0" smtClean="0"/>
              <a:t> </a:t>
            </a:r>
            <a:endParaRPr lang="it-IT" i="1" dirty="0"/>
          </a:p>
        </p:txBody>
      </p:sp>
      <p:pic>
        <p:nvPicPr>
          <p:cNvPr id="4" name="Immagine 3" descr="Immagine correlat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2936"/>
            <a:ext cx="3743325" cy="2142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1475656" y="616530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Referente Funzione Strumentale Prof.ssa Cristina Esposito</a:t>
            </a:r>
            <a:endParaRPr lang="it-IT" dirty="0"/>
          </a:p>
        </p:txBody>
      </p:sp>
      <p:pic>
        <p:nvPicPr>
          <p:cNvPr id="5" name="MÃºsica Alegre y Positiva Para Ser Feliz Y Animar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953" y="4416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0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SENATORE RICCARDO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5" y="1556792"/>
            <a:ext cx="3200995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SANTILLI GIACOMO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75" y="1294606"/>
            <a:ext cx="2857500" cy="38100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1" dirty="0"/>
              <a:t>Il mare</a:t>
            </a:r>
          </a:p>
          <a:p>
            <a:r>
              <a:rPr lang="it-IT" dirty="0"/>
              <a:t>Lo scafo consunto e verdiccio</a:t>
            </a:r>
            <a:br>
              <a:rPr lang="it-IT" dirty="0"/>
            </a:br>
            <a:r>
              <a:rPr lang="it-IT" dirty="0"/>
              <a:t>della vecchia feluca</a:t>
            </a:r>
            <a:br>
              <a:rPr lang="it-IT" dirty="0"/>
            </a:br>
            <a:r>
              <a:rPr lang="it-IT" dirty="0"/>
              <a:t>riposa sul lido…</a:t>
            </a:r>
            <a:br>
              <a:rPr lang="it-IT" dirty="0"/>
            </a:br>
            <a:r>
              <a:rPr lang="it-IT" dirty="0"/>
              <a:t>sembra la vela mozzata</a:t>
            </a:r>
            <a:br>
              <a:rPr lang="it-IT" dirty="0"/>
            </a:br>
            <a:r>
              <a:rPr lang="it-IT" dirty="0"/>
              <a:t>che sogni ancora nel sole e nel mare.</a:t>
            </a:r>
            <a:br>
              <a:rPr lang="it-IT" dirty="0"/>
            </a:br>
            <a:r>
              <a:rPr lang="it-IT" dirty="0"/>
              <a:t>Il mare ribolle e canta…</a:t>
            </a:r>
            <a:br>
              <a:rPr lang="it-IT" dirty="0"/>
            </a:br>
            <a:r>
              <a:rPr lang="it-IT" dirty="0"/>
              <a:t>Il mare è un sogno sonoro</a:t>
            </a:r>
            <a:br>
              <a:rPr lang="it-IT" dirty="0"/>
            </a:br>
            <a:r>
              <a:rPr lang="it-IT" dirty="0"/>
              <a:t>sotto il sole d’aprile.</a:t>
            </a:r>
            <a:br>
              <a:rPr lang="it-IT" dirty="0"/>
            </a:br>
            <a:r>
              <a:rPr lang="it-IT" dirty="0"/>
              <a:t>Il mare ribolle e ride</a:t>
            </a:r>
            <a:br>
              <a:rPr lang="it-IT" dirty="0"/>
            </a:br>
            <a:r>
              <a:rPr lang="it-IT" dirty="0"/>
              <a:t>con le onde turchine e spume di latte e argento,</a:t>
            </a:r>
            <a:br>
              <a:rPr lang="it-IT" dirty="0"/>
            </a:br>
            <a:r>
              <a:rPr lang="it-IT" dirty="0"/>
              <a:t>il mare ribolle e ride</a:t>
            </a:r>
            <a:br>
              <a:rPr lang="it-IT" dirty="0"/>
            </a:br>
            <a:r>
              <a:rPr lang="it-IT" dirty="0"/>
              <a:t>sotto il cielo turchino.</a:t>
            </a:r>
            <a:br>
              <a:rPr lang="it-IT" dirty="0"/>
            </a:br>
            <a:r>
              <a:rPr lang="it-IT" dirty="0"/>
              <a:t>Il mare lattescente,</a:t>
            </a:r>
            <a:br>
              <a:rPr lang="it-IT" dirty="0"/>
            </a:br>
            <a:r>
              <a:rPr lang="it-IT" dirty="0"/>
              <a:t>il mare rutilante,</a:t>
            </a:r>
            <a:br>
              <a:rPr lang="it-IT" dirty="0"/>
            </a:br>
            <a:r>
              <a:rPr lang="it-IT" dirty="0"/>
              <a:t>che risa azzurre ride sulle sue cetre d’argento…</a:t>
            </a:r>
            <a:br>
              <a:rPr lang="it-IT" dirty="0"/>
            </a:br>
            <a:r>
              <a:rPr lang="it-IT" dirty="0"/>
              <a:t>Ribolle e ride il mare!…</a:t>
            </a:r>
            <a:br>
              <a:rPr lang="it-IT" dirty="0"/>
            </a:br>
            <a:r>
              <a:rPr lang="it-IT" dirty="0"/>
              <a:t>L’aria pare che dorma incantata</a:t>
            </a:r>
            <a:br>
              <a:rPr lang="it-IT" dirty="0"/>
            </a:br>
            <a:r>
              <a:rPr lang="it-IT" dirty="0"/>
              <a:t>nella fulgida nebbia del sole bianchiccio.</a:t>
            </a:r>
            <a:br>
              <a:rPr lang="it-IT" dirty="0"/>
            </a:br>
            <a:r>
              <a:rPr lang="it-IT" dirty="0"/>
              <a:t>Palpita il gabbiano nell’aria assopita, e al tardo</a:t>
            </a:r>
            <a:br>
              <a:rPr lang="it-IT" dirty="0"/>
            </a:br>
            <a:r>
              <a:rPr lang="it-IT" dirty="0"/>
              <a:t>sonnolento volare, si spicca e si perde nella foschia del sole</a:t>
            </a:r>
          </a:p>
          <a:p>
            <a:endParaRPr lang="it-IT" dirty="0" smtClean="0"/>
          </a:p>
          <a:p>
            <a:r>
              <a:rPr lang="it-IT" dirty="0" smtClean="0"/>
              <a:t>Antonio </a:t>
            </a:r>
            <a:r>
              <a:rPr lang="it-IT" dirty="0"/>
              <a:t>Machado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881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ATTANASIO PAOLO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36712"/>
            <a:ext cx="5111750" cy="5472608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L’IINFINITO  - G. LEOPARDI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040823" cy="38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FORINO ANNA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7" y="273050"/>
            <a:ext cx="3292376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UNA MADRE AL FIGLIO</a:t>
            </a:r>
          </a:p>
          <a:p>
            <a:r>
              <a:rPr lang="it-IT" dirty="0"/>
              <a:t>Bene, figliolo, te lo dirò:</a:t>
            </a:r>
          </a:p>
          <a:p>
            <a:r>
              <a:rPr lang="it-IT" dirty="0"/>
              <a:t>la vita per me non è stata una</a:t>
            </a:r>
          </a:p>
          <a:p>
            <a:r>
              <a:rPr lang="it-IT" dirty="0"/>
              <a:t>scala di cristallo.</a:t>
            </a:r>
          </a:p>
          <a:p>
            <a:r>
              <a:rPr lang="it-IT" dirty="0"/>
              <a:t>Ci furono chiodi</a:t>
            </a:r>
          </a:p>
          <a:p>
            <a:r>
              <a:rPr lang="it-IT" dirty="0"/>
              <a:t>e schegge</a:t>
            </a:r>
          </a:p>
          <a:p>
            <a:r>
              <a:rPr lang="it-IT" dirty="0"/>
              <a:t>ed assi sconnesse,</a:t>
            </a:r>
          </a:p>
          <a:p>
            <a:r>
              <a:rPr lang="it-IT" dirty="0"/>
              <a:t>e tratti senza tappeti sul pavimento -</a:t>
            </a:r>
          </a:p>
          <a:p>
            <a:r>
              <a:rPr lang="it-IT" dirty="0"/>
              <a:t>nudi.</a:t>
            </a:r>
          </a:p>
          <a:p>
            <a:r>
              <a:rPr lang="it-IT" dirty="0"/>
              <a:t>Ma per tutto il tempo</a:t>
            </a:r>
          </a:p>
          <a:p>
            <a:r>
              <a:rPr lang="it-IT" dirty="0"/>
              <a:t>seguitai a salire</a:t>
            </a:r>
          </a:p>
          <a:p>
            <a:r>
              <a:rPr lang="it-IT" dirty="0"/>
              <a:t>e raggiunsi pianerottoli,</a:t>
            </a:r>
          </a:p>
          <a:p>
            <a:r>
              <a:rPr lang="it-IT" dirty="0"/>
              <a:t>e voltai angoli</a:t>
            </a:r>
          </a:p>
          <a:p>
            <a:r>
              <a:rPr lang="it-IT" dirty="0"/>
              <a:t>e qualche volta camminai nel buio</a:t>
            </a:r>
          </a:p>
          <a:p>
            <a:r>
              <a:rPr lang="it-IT" dirty="0"/>
              <a:t>dove non era spiraglio di luce.</a:t>
            </a:r>
          </a:p>
          <a:p>
            <a:r>
              <a:rPr lang="it-IT" dirty="0"/>
              <a:t>Così, ragazzo, non tornare indietro.</a:t>
            </a:r>
          </a:p>
          <a:p>
            <a:r>
              <a:rPr lang="it-IT" dirty="0"/>
              <a:t>Non fermarti sui gradini</a:t>
            </a:r>
          </a:p>
          <a:p>
            <a:r>
              <a:rPr lang="it-IT" dirty="0"/>
              <a:t>perché trovi ardua l’ascesa.</a:t>
            </a:r>
          </a:p>
          <a:p>
            <a:r>
              <a:rPr lang="it-IT" dirty="0"/>
              <a:t>Non cadere ora</a:t>
            </a:r>
          </a:p>
          <a:p>
            <a:r>
              <a:rPr lang="it-IT" dirty="0"/>
              <a:t>perché io vado avanti, amor mio,</a:t>
            </a:r>
          </a:p>
          <a:p>
            <a:r>
              <a:rPr lang="it-IT" dirty="0"/>
              <a:t>continuo a salire</a:t>
            </a:r>
          </a:p>
          <a:p>
            <a:r>
              <a:rPr lang="it-IT" dirty="0"/>
              <a:t>e la vita per me non è stata</a:t>
            </a:r>
          </a:p>
          <a:p>
            <a:r>
              <a:rPr lang="it-IT" dirty="0"/>
              <a:t>una scala di cristallo.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>Langston Hughes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927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PISACANE CARLOTTA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22479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INNONE CLEMENTINA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87" y="273050"/>
            <a:ext cx="3902075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"</a:t>
            </a:r>
            <a:r>
              <a:rPr lang="it-IT" dirty="0" err="1"/>
              <a:t>Augurie</a:t>
            </a:r>
            <a:r>
              <a:rPr lang="it-IT" dirty="0"/>
              <a:t> e buone feste!</a:t>
            </a:r>
            <a:br>
              <a:rPr lang="it-IT" dirty="0"/>
            </a:br>
            <a:r>
              <a:rPr lang="it-IT" dirty="0"/>
              <a:t>Che </a:t>
            </a:r>
            <a:r>
              <a:rPr lang="it-IT" dirty="0" err="1"/>
              <a:t>purtate</a:t>
            </a:r>
            <a:r>
              <a:rPr lang="it-IT" dirty="0"/>
              <a:t> don </a:t>
            </a:r>
            <a:r>
              <a:rPr lang="it-IT" dirty="0" err="1"/>
              <a:t>Giuvà</a:t>
            </a:r>
            <a:r>
              <a:rPr lang="it-IT" dirty="0"/>
              <a:t>?"</a:t>
            </a:r>
            <a:br>
              <a:rPr lang="it-IT" dirty="0"/>
            </a:br>
            <a:r>
              <a:rPr lang="it-IT" dirty="0"/>
              <a:t>"E' Natale... che </a:t>
            </a:r>
            <a:r>
              <a:rPr lang="it-IT" dirty="0" err="1"/>
              <a:t>vulite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nu </a:t>
            </a:r>
            <a:r>
              <a:rPr lang="it-IT" dirty="0" err="1"/>
              <a:t>murzillo</a:t>
            </a:r>
            <a:r>
              <a:rPr lang="it-IT" dirty="0"/>
              <a:t> 'e baccalà,</a:t>
            </a:r>
          </a:p>
          <a:p>
            <a:r>
              <a:rPr lang="it-IT" dirty="0" err="1"/>
              <a:t>vungulelle</a:t>
            </a:r>
            <a:r>
              <a:rPr lang="it-IT" dirty="0"/>
              <a:t>, </a:t>
            </a:r>
            <a:r>
              <a:rPr lang="it-IT" dirty="0" err="1"/>
              <a:t>cefalotto</a:t>
            </a:r>
            <a:r>
              <a:rPr lang="it-IT" dirty="0"/>
              <a:t>...</a:t>
            </a:r>
            <a:br>
              <a:rPr lang="it-IT" dirty="0"/>
            </a:br>
            <a:r>
              <a:rPr lang="it-IT" dirty="0" err="1"/>
              <a:t>Capírete</a:t>
            </a:r>
            <a:r>
              <a:rPr lang="it-IT" dirty="0"/>
              <a:t>, 'o </a:t>
            </a:r>
            <a:r>
              <a:rPr lang="it-IT" dirty="0" err="1"/>
              <a:t>capítone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nunn</a:t>
            </a:r>
            <a:r>
              <a:rPr lang="it-IT" dirty="0"/>
              <a:t>' 'o pozzo fa </a:t>
            </a:r>
            <a:r>
              <a:rPr lang="it-IT" dirty="0" err="1"/>
              <a:t>mancà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Se fa </a:t>
            </a:r>
            <a:r>
              <a:rPr lang="it-IT" dirty="0" err="1"/>
              <a:t>chesto</a:t>
            </a:r>
            <a:r>
              <a:rPr lang="it-IT" dirty="0"/>
              <a:t> p' 'o guaglione!</a:t>
            </a:r>
          </a:p>
          <a:p>
            <a:r>
              <a:rPr lang="it-IT" dirty="0"/>
              <a:t>'E </a:t>
            </a:r>
            <a:r>
              <a:rPr lang="it-IT" dirty="0" err="1"/>
              <a:t>nnucelle</a:t>
            </a:r>
            <a:r>
              <a:rPr lang="it-IT" dirty="0"/>
              <a:t>, </a:t>
            </a:r>
            <a:r>
              <a:rPr lang="it-IT" dirty="0" err="1"/>
              <a:t>fícusecche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'e castagne, nu </a:t>
            </a:r>
            <a:r>
              <a:rPr lang="it-IT" dirty="0" err="1"/>
              <a:t>mellone</a:t>
            </a:r>
            <a:r>
              <a:rPr lang="it-IT" dirty="0"/>
              <a:t>...</a:t>
            </a:r>
            <a:br>
              <a:rPr lang="it-IT" dirty="0"/>
            </a:br>
            <a:r>
              <a:rPr lang="it-IT" dirty="0"/>
              <a:t>Non pe' </a:t>
            </a:r>
            <a:r>
              <a:rPr lang="it-IT" dirty="0" err="1"/>
              <a:t>mme</a:t>
            </a:r>
            <a:r>
              <a:rPr lang="it-IT" dirty="0"/>
              <a:t>, che ve </a:t>
            </a:r>
            <a:r>
              <a:rPr lang="it-IT" dirty="0" err="1"/>
              <a:t>credite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è p' 'e figlie, p' 'o guaglione.</a:t>
            </a:r>
          </a:p>
          <a:p>
            <a:r>
              <a:rPr lang="it-IT" dirty="0"/>
              <a:t>Quatte fasce 'e </a:t>
            </a:r>
            <a:r>
              <a:rPr lang="it-IT" dirty="0" err="1"/>
              <a:t>menestella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dínt'o</a:t>
            </a:r>
            <a:r>
              <a:rPr lang="it-IT" dirty="0"/>
              <a:t> brodo c' 'o capone...</a:t>
            </a:r>
            <a:br>
              <a:rPr lang="it-IT" dirty="0"/>
            </a:br>
            <a:r>
              <a:rPr lang="it-IT" dirty="0"/>
              <a:t>I' </a:t>
            </a:r>
            <a:r>
              <a:rPr lang="it-IT" dirty="0" err="1"/>
              <a:t>nunn'accattasse</a:t>
            </a:r>
            <a:r>
              <a:rPr lang="it-IT" dirty="0"/>
              <a:t> niente.</a:t>
            </a:r>
            <a:br>
              <a:rPr lang="it-IT" dirty="0"/>
            </a:br>
            <a:r>
              <a:rPr lang="it-IT" dirty="0" err="1"/>
              <a:t>Sulamente</a:t>
            </a:r>
            <a:r>
              <a:rPr lang="it-IT" dirty="0"/>
              <a:t>... p' 'o guaglione.</a:t>
            </a:r>
          </a:p>
          <a:p>
            <a:r>
              <a:rPr lang="it-IT" dirty="0"/>
              <a:t>'O </a:t>
            </a:r>
            <a:r>
              <a:rPr lang="it-IT" dirty="0" err="1"/>
              <a:t>dulcetto</a:t>
            </a:r>
            <a:r>
              <a:rPr lang="it-IT" dirty="0"/>
              <a:t>, 'o </a:t>
            </a:r>
            <a:r>
              <a:rPr lang="it-IT" dirty="0" err="1"/>
              <a:t>struffulillo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cose d' 'a tradizione.</a:t>
            </a:r>
            <a:br>
              <a:rPr lang="it-IT" dirty="0"/>
            </a:br>
            <a:r>
              <a:rPr lang="it-IT" dirty="0"/>
              <a:t>I' ce tengo </a:t>
            </a:r>
            <a:r>
              <a:rPr lang="it-IT" dirty="0" err="1"/>
              <a:t>ca</a:t>
            </a:r>
            <a:r>
              <a:rPr lang="it-IT" dirty="0"/>
              <a:t> sti </a:t>
            </a:r>
            <a:r>
              <a:rPr lang="it-IT" dirty="0" err="1"/>
              <a:t>ffeste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s' 'e ricorda </a:t>
            </a:r>
            <a:r>
              <a:rPr lang="it-IT" dirty="0" err="1"/>
              <a:t>stu</a:t>
            </a:r>
            <a:r>
              <a:rPr lang="it-IT" dirty="0"/>
              <a:t> guaglione!"</a:t>
            </a:r>
          </a:p>
          <a:p>
            <a:r>
              <a:rPr lang="it-IT" dirty="0"/>
              <a:t>'O </a:t>
            </a:r>
            <a:r>
              <a:rPr lang="it-IT" dirty="0" err="1"/>
              <a:t>mumento</a:t>
            </a:r>
            <a:r>
              <a:rPr lang="it-IT" dirty="0"/>
              <a:t> d' 'o cenone</a:t>
            </a:r>
            <a:br>
              <a:rPr lang="it-IT" dirty="0"/>
            </a:br>
            <a:r>
              <a:rPr lang="it-IT" dirty="0"/>
              <a:t>d' 'a vigilia di Natale,</a:t>
            </a:r>
            <a:br>
              <a:rPr lang="it-IT" dirty="0"/>
            </a:br>
            <a:r>
              <a:rPr lang="it-IT" dirty="0" err="1"/>
              <a:t>ogne</a:t>
            </a:r>
            <a:r>
              <a:rPr lang="it-IT" dirty="0"/>
              <a:t> cosa ch'io </a:t>
            </a:r>
            <a:r>
              <a:rPr lang="it-IT" dirty="0" err="1"/>
              <a:t>tuccavo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"Posa </a:t>
            </a:r>
            <a:r>
              <a:rPr lang="it-IT" dirty="0" err="1"/>
              <a:t>lloco</a:t>
            </a:r>
            <a:r>
              <a:rPr lang="it-IT" dirty="0"/>
              <a:t>, te fa male</a:t>
            </a:r>
            <a:r>
              <a:rPr lang="it-IT" dirty="0" smtClean="0"/>
              <a:t>!«</a:t>
            </a:r>
          </a:p>
          <a:p>
            <a:endParaRPr lang="it-IT" dirty="0"/>
          </a:p>
          <a:p>
            <a:r>
              <a:rPr lang="it-IT" dirty="0"/>
              <a:t>UGO IZZOLINO    “RICORD E GUAGLION”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853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LAVORANTE LUCIA 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62" y="280194"/>
            <a:ext cx="3286125" cy="583882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ALLE FRONDE DEI SALICI.</a:t>
            </a:r>
          </a:p>
          <a:p>
            <a:r>
              <a:rPr lang="it-IT" i="1" dirty="0"/>
              <a:t>E come potevano noi cantare</a:t>
            </a:r>
            <a:br>
              <a:rPr lang="it-IT" i="1" dirty="0"/>
            </a:br>
            <a:r>
              <a:rPr lang="it-IT" i="1" dirty="0"/>
              <a:t>Con il piede straniero sopra il cuore,</a:t>
            </a:r>
            <a:br>
              <a:rPr lang="it-IT" i="1" dirty="0"/>
            </a:br>
            <a:r>
              <a:rPr lang="it-IT" i="1" dirty="0"/>
              <a:t>fra i morti abbandonati nelle piazze</a:t>
            </a:r>
            <a:br>
              <a:rPr lang="it-IT" i="1" dirty="0"/>
            </a:br>
            <a:r>
              <a:rPr lang="it-IT" i="1" dirty="0"/>
              <a:t>sull’erba dura di ghiaccio, al lamento</a:t>
            </a:r>
            <a:br>
              <a:rPr lang="it-IT" i="1" dirty="0"/>
            </a:br>
            <a:r>
              <a:rPr lang="it-IT" i="1" dirty="0"/>
              <a:t>d’agnello dei fanciulli, all’urlo nero</a:t>
            </a:r>
            <a:br>
              <a:rPr lang="it-IT" i="1" dirty="0"/>
            </a:br>
            <a:r>
              <a:rPr lang="it-IT" i="1" dirty="0"/>
              <a:t>della madre che andava incontro al figlio</a:t>
            </a:r>
            <a:br>
              <a:rPr lang="it-IT" i="1" dirty="0"/>
            </a:br>
            <a:r>
              <a:rPr lang="it-IT" i="1" dirty="0"/>
              <a:t>crocifisso sul palo del telegrafo?</a:t>
            </a:r>
            <a:br>
              <a:rPr lang="it-IT" i="1" dirty="0"/>
            </a:br>
            <a:r>
              <a:rPr lang="it-IT" i="1" dirty="0"/>
              <a:t>Alle fronde dei salici, per voto,</a:t>
            </a:r>
            <a:br>
              <a:rPr lang="it-IT" i="1" dirty="0"/>
            </a:br>
            <a:r>
              <a:rPr lang="it-IT" i="1" dirty="0"/>
              <a:t>anche le nostre cetre erano appese,</a:t>
            </a:r>
            <a:br>
              <a:rPr lang="it-IT" i="1" dirty="0"/>
            </a:br>
            <a:r>
              <a:rPr lang="it-IT" i="1" dirty="0"/>
              <a:t>oscillavano lievi al triste vento</a:t>
            </a:r>
            <a:r>
              <a:rPr lang="it-IT" i="1" dirty="0" smtClean="0"/>
              <a:t>.</a:t>
            </a:r>
          </a:p>
          <a:p>
            <a:endParaRPr lang="it-IT" i="1" dirty="0"/>
          </a:p>
          <a:p>
            <a:r>
              <a:rPr lang="it-IT" i="1" dirty="0" smtClean="0"/>
              <a:t>S. QUASIMODO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85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dirty="0"/>
              <a:t>AUTORINO ALESSANDRA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02" y="273050"/>
            <a:ext cx="3636246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i="1" dirty="0" smtClean="0"/>
              <a:t>PER VAVA</a:t>
            </a:r>
          </a:p>
          <a:p>
            <a:r>
              <a:rPr lang="it-IT" i="1" dirty="0" smtClean="0"/>
              <a:t>Con </a:t>
            </a:r>
            <a:r>
              <a:rPr lang="it-IT" i="1" dirty="0"/>
              <a:t>te io sono giovane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Quando </a:t>
            </a:r>
            <a:r>
              <a:rPr lang="it-IT" i="1" dirty="0" err="1"/>
              <a:t>laggiú</a:t>
            </a:r>
            <a:r>
              <a:rPr lang="it-IT" i="1" dirty="0"/>
              <a:t> gli alberi minacciano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E il cielo vanisce in lontananza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I tuoi occhi mi toccano</a:t>
            </a:r>
            <a:endParaRPr lang="it-IT" dirty="0"/>
          </a:p>
          <a:p>
            <a:r>
              <a:rPr lang="it-IT" i="1" dirty="0"/>
              <a:t>Quando ogni passo si perde sull’erba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Quando ogni passo sfiora le acque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Quando le onde mi fervono in testa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E dall’azzurro qualcuno mi chiama</a:t>
            </a:r>
            <a:endParaRPr lang="it-IT" dirty="0"/>
          </a:p>
          <a:p>
            <a:r>
              <a:rPr lang="it-IT" i="1" dirty="0"/>
              <a:t>Con te io sono giovane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Cadono i miei anni come foglie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E qualcuno colora le mie tele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Allora esse brillano di te</a:t>
            </a:r>
            <a:endParaRPr lang="it-IT" dirty="0"/>
          </a:p>
          <a:p>
            <a:r>
              <a:rPr lang="it-IT" i="1" dirty="0"/>
              <a:t>E sul tuo volto il sorriso è radioso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 err="1"/>
              <a:t>Piú</a:t>
            </a:r>
            <a:r>
              <a:rPr lang="it-IT" i="1" dirty="0"/>
              <a:t> chiaro assai delle nubi </a:t>
            </a:r>
            <a:r>
              <a:rPr lang="it-IT" i="1" dirty="0" err="1"/>
              <a:t>piú</a:t>
            </a:r>
            <a:r>
              <a:rPr lang="it-IT" i="1" dirty="0"/>
              <a:t> chiare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Allora io corro dove sei</a:t>
            </a:r>
            <a:r>
              <a:rPr lang="it-IT" dirty="0"/>
              <a:t/>
            </a:r>
            <a:br>
              <a:rPr lang="it-IT" dirty="0"/>
            </a:br>
            <a:r>
              <a:rPr lang="it-IT" i="1" dirty="0"/>
              <a:t>Dove mi pensi e dove mi attendi</a:t>
            </a:r>
            <a:endParaRPr lang="it-IT" dirty="0"/>
          </a:p>
          <a:p>
            <a:r>
              <a:rPr lang="it-IT" b="1" i="1" dirty="0"/>
              <a:t>Marc Chagall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717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FERRAIOLI MARIA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CAREZZA AL CANE</a:t>
            </a:r>
            <a:br>
              <a:rPr lang="it-IT" dirty="0"/>
            </a:br>
            <a:r>
              <a:rPr lang="it-IT" dirty="0"/>
              <a:t>di Paolo Buzzi 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/>
              <a:t>Cane, bontà degli uomini perduta,</a:t>
            </a:r>
            <a:br>
              <a:rPr lang="it-IT" dirty="0"/>
            </a:br>
            <a:r>
              <a:rPr lang="it-IT" dirty="0"/>
              <a:t>o fedeltà di tanti falsi amici,</a:t>
            </a:r>
            <a:br>
              <a:rPr lang="it-IT" dirty="0"/>
            </a:br>
            <a:r>
              <a:rPr lang="it-IT" dirty="0"/>
              <a:t>il mio cuore ti pensa e ti saluta!</a:t>
            </a:r>
          </a:p>
          <a:p>
            <a:r>
              <a:rPr lang="it-IT" dirty="0"/>
              <a:t>Questa vita di </a:t>
            </a:r>
            <a:r>
              <a:rPr lang="it-IT" dirty="0" err="1"/>
              <a:t>tedï</a:t>
            </a:r>
            <a:r>
              <a:rPr lang="it-IT" dirty="0"/>
              <a:t> e malefici</a:t>
            </a:r>
            <a:br>
              <a:rPr lang="it-IT" dirty="0"/>
            </a:br>
            <a:r>
              <a:rPr lang="it-IT" dirty="0"/>
              <a:t>te la dirò </a:t>
            </a:r>
            <a:r>
              <a:rPr lang="it-IT" dirty="0" err="1"/>
              <a:t>dentr’un’orecchia</a:t>
            </a:r>
            <a:r>
              <a:rPr lang="it-IT" dirty="0"/>
              <a:t>, o cane,</a:t>
            </a:r>
            <a:br>
              <a:rPr lang="it-IT" dirty="0"/>
            </a:br>
            <a:r>
              <a:rPr lang="it-IT" dirty="0"/>
              <a:t>che i miei segreti ascolti e non li dici.</a:t>
            </a:r>
          </a:p>
          <a:p>
            <a:r>
              <a:rPr lang="it-IT" dirty="0"/>
              <a:t>Le pupille tue fonde e più che umane,</a:t>
            </a:r>
            <a:br>
              <a:rPr lang="it-IT" dirty="0"/>
            </a:br>
            <a:r>
              <a:rPr lang="it-IT" dirty="0"/>
              <a:t>san la mia dolce </a:t>
            </a:r>
            <a:r>
              <a:rPr lang="it-IT" dirty="0" err="1"/>
              <a:t>illusïon</a:t>
            </a:r>
            <a:r>
              <a:rPr lang="it-IT" dirty="0"/>
              <a:t> caduta.</a:t>
            </a:r>
            <a:br>
              <a:rPr lang="it-IT" dirty="0"/>
            </a:br>
            <a:r>
              <a:rPr lang="it-IT" dirty="0"/>
              <a:t>E la tua testa è calda come un pane…</a:t>
            </a:r>
          </a:p>
          <a:p>
            <a:endParaRPr lang="it-IT" dirty="0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</p:spTree>
    <p:extLst>
      <p:ext uri="{BB962C8B-B14F-4D97-AF65-F5344CB8AC3E}">
        <p14:creationId xmlns:p14="http://schemas.microsoft.com/office/powerpoint/2010/main" val="99523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D’UVA  MELISSA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C. PAVESE O “BALLERINA O BALLERINA BRUNA” 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1494631"/>
            <a:ext cx="4819650" cy="3409950"/>
          </a:xfr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240360" cy="4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8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ristina\Desktop\concorso fotografico\FOTO NUMERATE\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2648"/>
            <a:ext cx="7632848" cy="61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3524" y="764704"/>
            <a:ext cx="923330" cy="54883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sz="4800" dirty="0" smtClean="0"/>
              <a:t>PRIMA CLASSIFICATA</a:t>
            </a:r>
            <a:endParaRPr lang="it-IT" sz="4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203848" y="1833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/>
              <a:t>ALLA LUNA di ‘’G. LEOPARDI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316416" y="1066381"/>
            <a:ext cx="461665" cy="226074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it-IT" b="1" i="1" dirty="0" smtClean="0"/>
              <a:t>RAFFAELA NAPODANO</a:t>
            </a:r>
            <a:endParaRPr lang="it-IT" b="1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27584" y="2209654"/>
            <a:ext cx="3600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chemeClr val="bg2"/>
                </a:solidFill>
              </a:rPr>
              <a:t>O graziosa luna, io mi rammento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Che, or volge l'anno, sovra questo colle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Io venia </a:t>
            </a:r>
            <a:r>
              <a:rPr lang="it-IT" sz="1600" i="1" dirty="0" err="1">
                <a:solidFill>
                  <a:schemeClr val="bg2"/>
                </a:solidFill>
              </a:rPr>
              <a:t>pien</a:t>
            </a:r>
            <a:r>
              <a:rPr lang="it-IT" sz="1600" i="1" dirty="0">
                <a:solidFill>
                  <a:schemeClr val="bg2"/>
                </a:solidFill>
              </a:rPr>
              <a:t> d'angoscia a rimirarti: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E tu pendevi allor su quella selva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Siccome or fai, che tutta la rischiari.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Ma nebuloso e tremulo dal pianto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Che mi </a:t>
            </a:r>
            <a:r>
              <a:rPr lang="it-IT" sz="1600" i="1" dirty="0" err="1">
                <a:solidFill>
                  <a:schemeClr val="bg2"/>
                </a:solidFill>
              </a:rPr>
              <a:t>sorgea</a:t>
            </a:r>
            <a:r>
              <a:rPr lang="it-IT" sz="1600" i="1" dirty="0">
                <a:solidFill>
                  <a:schemeClr val="bg2"/>
                </a:solidFill>
              </a:rPr>
              <a:t> sul ciglio, alle mie luci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Il tuo volto </a:t>
            </a:r>
            <a:r>
              <a:rPr lang="it-IT" sz="1600" i="1" dirty="0" err="1">
                <a:solidFill>
                  <a:schemeClr val="bg2"/>
                </a:solidFill>
              </a:rPr>
              <a:t>apparia</a:t>
            </a:r>
            <a:r>
              <a:rPr lang="it-IT" sz="1600" i="1" dirty="0">
                <a:solidFill>
                  <a:schemeClr val="bg2"/>
                </a:solidFill>
              </a:rPr>
              <a:t>, che travagliosa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Era mia vita: ed è, </a:t>
            </a:r>
            <a:r>
              <a:rPr lang="it-IT" sz="1600" i="1" dirty="0" err="1">
                <a:solidFill>
                  <a:schemeClr val="bg2"/>
                </a:solidFill>
              </a:rPr>
              <a:t>nè</a:t>
            </a:r>
            <a:r>
              <a:rPr lang="it-IT" sz="1600" i="1" dirty="0">
                <a:solidFill>
                  <a:schemeClr val="bg2"/>
                </a:solidFill>
              </a:rPr>
              <a:t> cangia stile,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O mia diletta luna. E pur mi giova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La ricordanza, e il noverar l'</a:t>
            </a:r>
            <a:r>
              <a:rPr lang="it-IT" sz="1600" i="1" dirty="0" err="1">
                <a:solidFill>
                  <a:schemeClr val="bg2"/>
                </a:solidFill>
              </a:rPr>
              <a:t>etate</a:t>
            </a:r>
            <a:r>
              <a:rPr lang="it-IT" sz="1600" i="1" dirty="0">
                <a:solidFill>
                  <a:schemeClr val="bg2"/>
                </a:solidFill>
              </a:rPr>
              <a:t/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Del mio dolore. Oh come grato occorre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Nel tempo </a:t>
            </a:r>
            <a:r>
              <a:rPr lang="it-IT" sz="1600" i="1" dirty="0" err="1">
                <a:solidFill>
                  <a:schemeClr val="bg2"/>
                </a:solidFill>
              </a:rPr>
              <a:t>giovanil</a:t>
            </a:r>
            <a:r>
              <a:rPr lang="it-IT" sz="1600" i="1" dirty="0">
                <a:solidFill>
                  <a:schemeClr val="bg2"/>
                </a:solidFill>
              </a:rPr>
              <a:t>, quando ancor lungo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La speme e breve ha la memoria il corso,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Il rimembrar delle passate cose,</a:t>
            </a:r>
            <a:br>
              <a:rPr lang="it-IT" sz="1600" i="1" dirty="0">
                <a:solidFill>
                  <a:schemeClr val="bg2"/>
                </a:solidFill>
              </a:rPr>
            </a:br>
            <a:r>
              <a:rPr lang="it-IT" sz="1600" i="1" dirty="0">
                <a:solidFill>
                  <a:schemeClr val="bg2"/>
                </a:solidFill>
              </a:rPr>
              <a:t>Ancor che triste, e che l'affanno duri!</a:t>
            </a:r>
          </a:p>
        </p:txBody>
      </p:sp>
    </p:spTree>
    <p:extLst>
      <p:ext uri="{BB962C8B-B14F-4D97-AF65-F5344CB8AC3E}">
        <p14:creationId xmlns:p14="http://schemas.microsoft.com/office/powerpoint/2010/main" val="276723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1773"/>
            <a:ext cx="5111750" cy="3835667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915816" cy="465313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11560" y="126876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PALLUCI SELMAN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700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INCORONATA SORRENTINO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IL PANE – G. RODARI</a:t>
            </a:r>
          </a:p>
          <a:p>
            <a:endParaRPr lang="it-IT" dirty="0"/>
          </a:p>
          <a:p>
            <a:r>
              <a:rPr lang="it-IT" dirty="0" smtClean="0"/>
              <a:t>S’io </a:t>
            </a:r>
            <a:r>
              <a:rPr lang="it-IT" dirty="0"/>
              <a:t>facessi il fornaio</a:t>
            </a:r>
            <a:br>
              <a:rPr lang="it-IT" dirty="0"/>
            </a:br>
            <a:r>
              <a:rPr lang="it-IT" dirty="0"/>
              <a:t>vorrei cuocere un pane</a:t>
            </a:r>
            <a:br>
              <a:rPr lang="it-IT" dirty="0"/>
            </a:br>
            <a:r>
              <a:rPr lang="it-IT" dirty="0"/>
              <a:t>così grande da sfamare</a:t>
            </a:r>
            <a:br>
              <a:rPr lang="it-IT" dirty="0"/>
            </a:br>
            <a:r>
              <a:rPr lang="it-IT" dirty="0"/>
              <a:t>tutta, tutta la gente</a:t>
            </a:r>
            <a:br>
              <a:rPr lang="it-IT" dirty="0"/>
            </a:br>
            <a:r>
              <a:rPr lang="it-IT" dirty="0"/>
              <a:t>che non ha da mangiare.</a:t>
            </a:r>
          </a:p>
          <a:p>
            <a:r>
              <a:rPr lang="it-IT" dirty="0"/>
              <a:t>Un pane più grande del sole,</a:t>
            </a:r>
            <a:br>
              <a:rPr lang="it-IT" dirty="0"/>
            </a:br>
            <a:r>
              <a:rPr lang="it-IT" dirty="0"/>
              <a:t>dorato, profumato</a:t>
            </a:r>
            <a:br>
              <a:rPr lang="it-IT" dirty="0"/>
            </a:br>
            <a:r>
              <a:rPr lang="it-IT" dirty="0"/>
              <a:t>come le viole.</a:t>
            </a:r>
          </a:p>
          <a:p>
            <a:r>
              <a:rPr lang="it-IT" dirty="0"/>
              <a:t>Un pane così</a:t>
            </a:r>
            <a:br>
              <a:rPr lang="it-IT" dirty="0"/>
            </a:br>
            <a:r>
              <a:rPr lang="it-IT" dirty="0"/>
              <a:t>verrebbero a mangiarlo…</a:t>
            </a:r>
            <a:br>
              <a:rPr lang="it-IT" dirty="0"/>
            </a:br>
            <a:r>
              <a:rPr lang="it-IT" dirty="0"/>
              <a:t>…i poveri, i bambini,</a:t>
            </a:r>
            <a:br>
              <a:rPr lang="it-IT" dirty="0"/>
            </a:br>
            <a:r>
              <a:rPr lang="it-IT" dirty="0"/>
              <a:t>i vecchietti e gli uccellini.</a:t>
            </a:r>
          </a:p>
          <a:p>
            <a:r>
              <a:rPr lang="it-IT" dirty="0"/>
              <a:t>Sarà una data</a:t>
            </a:r>
            <a:br>
              <a:rPr lang="it-IT" dirty="0"/>
            </a:br>
            <a:r>
              <a:rPr lang="it-IT" dirty="0"/>
              <a:t>da studiare a memoria:</a:t>
            </a:r>
            <a:br>
              <a:rPr lang="it-IT" dirty="0"/>
            </a:br>
            <a:r>
              <a:rPr lang="it-IT" dirty="0"/>
              <a:t>un giorno senza fame!</a:t>
            </a:r>
            <a:br>
              <a:rPr lang="it-IT" dirty="0"/>
            </a:br>
            <a:r>
              <a:rPr lang="it-IT" dirty="0"/>
              <a:t>Il più bel giorno di tutta la storia.</a:t>
            </a:r>
          </a:p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1767"/>
            <a:ext cx="5111750" cy="2875679"/>
          </a:xfrm>
        </p:spPr>
      </p:pic>
    </p:spTree>
    <p:extLst>
      <p:ext uri="{BB962C8B-B14F-4D97-AF65-F5344CB8AC3E}">
        <p14:creationId xmlns:p14="http://schemas.microsoft.com/office/powerpoint/2010/main" val="68706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 LORENZO LUIGI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MARE – G. PASCOLI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M'affaccio </a:t>
            </a:r>
            <a:r>
              <a:rPr lang="it-IT" dirty="0"/>
              <a:t>alla finestra, e vedo il mare:</a:t>
            </a:r>
            <a:br>
              <a:rPr lang="it-IT" dirty="0"/>
            </a:br>
            <a:r>
              <a:rPr lang="it-IT" dirty="0"/>
              <a:t>vanno le stelle, tremolano </a:t>
            </a:r>
            <a:r>
              <a:rPr lang="it-IT" dirty="0" err="1"/>
              <a:t>l'onde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Vedo stelle passare, onde passare:</a:t>
            </a:r>
            <a:br>
              <a:rPr lang="it-IT" dirty="0"/>
            </a:br>
            <a:r>
              <a:rPr lang="it-IT" dirty="0"/>
              <a:t>un guizzo chiama, un palpito risponde.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Ecco sospira l'acqua, alita il vento:</a:t>
            </a:r>
            <a:br>
              <a:rPr lang="it-IT" dirty="0"/>
            </a:br>
            <a:r>
              <a:rPr lang="it-IT" dirty="0"/>
              <a:t>sul mare è apparso un bel ponte d'argento.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Ponte gettato sui laghi sereni,</a:t>
            </a:r>
            <a:br>
              <a:rPr lang="it-IT" dirty="0"/>
            </a:br>
            <a:r>
              <a:rPr lang="it-IT" dirty="0"/>
              <a:t>per chi dunque sei fatto e dove meni</a:t>
            </a:r>
            <a:r>
              <a:rPr lang="it-IT" dirty="0" smtClean="0"/>
              <a:t>?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1927"/>
            <a:ext cx="5111750" cy="2875359"/>
          </a:xfrm>
        </p:spPr>
      </p:pic>
    </p:spTree>
    <p:extLst>
      <p:ext uri="{BB962C8B-B14F-4D97-AF65-F5344CB8AC3E}">
        <p14:creationId xmlns:p14="http://schemas.microsoft.com/office/powerpoint/2010/main" val="239201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54560" cy="1143000"/>
          </a:xfrm>
        </p:spPr>
        <p:txBody>
          <a:bodyPr>
            <a:normAutofit/>
          </a:bodyPr>
          <a:lstStyle/>
          <a:p>
            <a:r>
              <a:rPr lang="it-IT" sz="2200" dirty="0" smtClean="0"/>
              <a:t>MARIA ROSARIA </a:t>
            </a:r>
            <a:r>
              <a:rPr lang="it-IT" sz="2000" dirty="0" smtClean="0"/>
              <a:t>GARGIULO</a:t>
            </a: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2889"/>
            <a:ext cx="2880320" cy="4709120"/>
          </a:xfrm>
        </p:spPr>
      </p:pic>
      <p:sp>
        <p:nvSpPr>
          <p:cNvPr id="5" name="Rettangolo 4"/>
          <p:cNvSpPr/>
          <p:nvPr/>
        </p:nvSpPr>
        <p:spPr>
          <a:xfrm>
            <a:off x="3090018" y="18937"/>
            <a:ext cx="27363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Poesia di Enza Lepore </a:t>
            </a:r>
            <a:r>
              <a:rPr lang="it-IT" sz="1400" dirty="0"/>
              <a:t/>
            </a:r>
            <a:br>
              <a:rPr lang="it-IT" sz="1400" dirty="0"/>
            </a:br>
            <a:r>
              <a:rPr lang="it-IT" sz="1400" b="1" dirty="0"/>
              <a:t>Tramonto </a:t>
            </a:r>
            <a:endParaRPr lang="it-IT" sz="1400" dirty="0"/>
          </a:p>
          <a:p>
            <a:r>
              <a:rPr lang="it-IT" sz="1400" dirty="0"/>
              <a:t>Seduta all'orizzonte, il mio sguardo si abbandona all’ infinito</a:t>
            </a:r>
            <a:br>
              <a:rPr lang="it-IT" sz="1400" dirty="0"/>
            </a:br>
            <a:r>
              <a:rPr lang="it-IT" sz="1400" dirty="0"/>
              <a:t>nella luce rossa del tramonto,</a:t>
            </a:r>
            <a:br>
              <a:rPr lang="it-IT" sz="1400" dirty="0"/>
            </a:br>
            <a:r>
              <a:rPr lang="it-IT" sz="1400" dirty="0"/>
              <a:t>mi cullo in quell’ immensità, mentre il vento accarezza i miei capelli,</a:t>
            </a:r>
            <a:br>
              <a:rPr lang="it-IT" sz="1400" dirty="0"/>
            </a:br>
            <a:r>
              <a:rPr lang="it-IT" sz="1400" dirty="0"/>
              <a:t>mi arresto ad osservar il calar del sole,</a:t>
            </a:r>
            <a:br>
              <a:rPr lang="it-IT" sz="1400" dirty="0"/>
            </a:br>
            <a:r>
              <a:rPr lang="it-IT" sz="1400" dirty="0"/>
              <a:t>scende la luna e si scolora il mondo</a:t>
            </a:r>
            <a:br>
              <a:rPr lang="it-IT" sz="1400" dirty="0"/>
            </a:br>
            <a:r>
              <a:rPr lang="it-IT" sz="1400" dirty="0"/>
              <a:t>e tutto il creato si dipinge di amaranto,</a:t>
            </a:r>
            <a:br>
              <a:rPr lang="it-IT" sz="1400" dirty="0"/>
            </a:br>
            <a:r>
              <a:rPr lang="it-IT" sz="1400" dirty="0"/>
              <a:t>le strade di rubino mi trasportano verso spazi sconfinati</a:t>
            </a:r>
            <a:br>
              <a:rPr lang="it-IT" sz="1400" dirty="0"/>
            </a:br>
            <a:r>
              <a:rPr lang="it-IT" sz="1400" dirty="0"/>
              <a:t>e la mia anima· si rasserena ·insieme· ai riflessi dei colori del crepuscolo che· spegne il giorno.</a:t>
            </a:r>
            <a:br>
              <a:rPr lang="it-IT" sz="1400" dirty="0"/>
            </a:br>
            <a:r>
              <a:rPr lang="it-IT" sz="1400" dirty="0"/>
              <a:t>Arriva la notte silente, il cielo si riveste di stelle,</a:t>
            </a:r>
            <a:br>
              <a:rPr lang="it-IT" sz="1400" dirty="0"/>
            </a:br>
            <a:r>
              <a:rPr lang="it-IT" sz="1400" dirty="0"/>
              <a:t>una quiete dimora sul mondo</a:t>
            </a:r>
            <a:br>
              <a:rPr lang="it-IT" sz="1400" dirty="0"/>
            </a:br>
            <a:r>
              <a:rPr lang="it-IT" sz="1400" dirty="0"/>
              <a:t>attendendo l’aurora.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3323861" cy="249289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28184" y="33569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MARTINO JOLANDA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432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GAROFALO LAURA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b="1" dirty="0"/>
              <a:t>Poesia di Gabriele D'Annunzio </a:t>
            </a:r>
            <a:r>
              <a:rPr lang="it-IT" dirty="0"/>
              <a:t/>
            </a:r>
            <a:br>
              <a:rPr lang="it-IT" dirty="0"/>
            </a:br>
            <a:r>
              <a:rPr lang="it-IT" b="1" dirty="0"/>
              <a:t>Tramonto d'Autunno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>Pronto, su 'l mar natale</a:t>
            </a:r>
            <a:br>
              <a:rPr lang="it-IT" dirty="0"/>
            </a:br>
            <a:r>
              <a:rPr lang="it-IT" dirty="0"/>
              <a:t>cui nasconde la luna,</a:t>
            </a:r>
            <a:br>
              <a:rPr lang="it-IT" dirty="0"/>
            </a:br>
            <a:r>
              <a:rPr lang="it-IT" dirty="0"/>
              <a:t>ride il sole autunnale,</a:t>
            </a:r>
            <a:br>
              <a:rPr lang="it-IT" dirty="0"/>
            </a:br>
            <a:r>
              <a:rPr lang="it-IT" dirty="0"/>
              <a:t>dolce come la luna.</a:t>
            </a:r>
            <a:br>
              <a:rPr lang="it-IT" dirty="0"/>
            </a:br>
            <a:r>
              <a:rPr lang="it-IT" dirty="0"/>
              <a:t>S'ode il mare pe 'l lido</a:t>
            </a:r>
            <a:br>
              <a:rPr lang="it-IT" dirty="0"/>
            </a:br>
            <a:r>
              <a:rPr lang="it-IT" dirty="0"/>
              <a:t>gemere, lento e grave.</a:t>
            </a:r>
            <a:br>
              <a:rPr lang="it-IT" dirty="0"/>
            </a:br>
            <a:r>
              <a:rPr lang="it-IT" dirty="0"/>
              <a:t>S'ode talora il grido</a:t>
            </a:r>
            <a:br>
              <a:rPr lang="it-IT" dirty="0"/>
            </a:br>
            <a:r>
              <a:rPr lang="it-IT" dirty="0"/>
              <a:t>fievole d'una nave</a:t>
            </a:r>
            <a:br>
              <a:rPr lang="it-IT" dirty="0"/>
            </a:br>
            <a:r>
              <a:rPr lang="it-IT" dirty="0"/>
              <a:t>che faticosa in vano</a:t>
            </a:r>
            <a:br>
              <a:rPr lang="it-IT" dirty="0"/>
            </a:br>
            <a:r>
              <a:rPr lang="it-IT" dirty="0"/>
              <a:t>lotta co 'l vento avverso.,</a:t>
            </a:r>
            <a:br>
              <a:rPr lang="it-IT" dirty="0"/>
            </a:br>
            <a:r>
              <a:rPr lang="it-IT" dirty="0"/>
              <a:t>o il richiamo lontano</a:t>
            </a:r>
            <a:br>
              <a:rPr lang="it-IT" dirty="0"/>
            </a:br>
            <a:r>
              <a:rPr lang="it-IT" dirty="0"/>
              <a:t>d'un uccello disperso,</a:t>
            </a:r>
            <a:br>
              <a:rPr lang="it-IT" dirty="0"/>
            </a:br>
            <a:r>
              <a:rPr lang="it-IT" dirty="0"/>
              <a:t>o l'improvviso tuono</a:t>
            </a:r>
            <a:br>
              <a:rPr lang="it-IT" dirty="0"/>
            </a:br>
            <a:r>
              <a:rPr lang="it-IT" dirty="0"/>
              <a:t>d'un'onda più gagliarda.</a:t>
            </a:r>
            <a:br>
              <a:rPr lang="it-IT" dirty="0"/>
            </a:br>
            <a:r>
              <a:rPr lang="it-IT" dirty="0"/>
              <a:t>Ride il sole, già prono,</a:t>
            </a:r>
            <a:br>
              <a:rPr lang="it-IT" dirty="0"/>
            </a:br>
            <a:r>
              <a:rPr lang="it-IT" dirty="0"/>
              <a:t>e dolcemente guarda.</a:t>
            </a:r>
          </a:p>
          <a:p>
            <a:endParaRPr lang="it-IT" dirty="0"/>
          </a:p>
        </p:txBody>
      </p:sp>
      <p:pic>
        <p:nvPicPr>
          <p:cNvPr id="2050" name="Picture 2" descr="C:\Users\Cristina\Desktop\concorso fotografico\FOTO NUMERATE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198" y="273050"/>
            <a:ext cx="3283453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6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6021288"/>
            <a:ext cx="5486400" cy="566738"/>
          </a:xfrm>
        </p:spPr>
        <p:txBody>
          <a:bodyPr/>
          <a:lstStyle/>
          <a:p>
            <a:r>
              <a:rPr lang="it-IT" dirty="0" smtClean="0"/>
              <a:t>MIRIAM RUSSO</a:t>
            </a:r>
            <a:endParaRPr lang="it-IT" dirty="0"/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1" b="28911"/>
          <a:stretch>
            <a:fillRect/>
          </a:stretch>
        </p:blipFill>
        <p:spPr>
          <a:xfrm>
            <a:off x="3491880" y="1340768"/>
            <a:ext cx="5486400" cy="411480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764704"/>
            <a:ext cx="5486400" cy="4896544"/>
          </a:xfrm>
        </p:spPr>
        <p:txBody>
          <a:bodyPr>
            <a:normAutofit/>
          </a:bodyPr>
          <a:lstStyle/>
          <a:p>
            <a:r>
              <a:rPr lang="it-IT" b="1" dirty="0"/>
              <a:t>VEDER CADERE LE </a:t>
            </a:r>
            <a:r>
              <a:rPr lang="it-IT" b="1" dirty="0" smtClean="0"/>
              <a:t>FOGLIE </a:t>
            </a:r>
            <a:r>
              <a:rPr lang="it-IT" dirty="0"/>
              <a:t>NAZIM HIKMET 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Veder </a:t>
            </a:r>
            <a:r>
              <a:rPr lang="it-IT" dirty="0"/>
              <a:t>cadere le foglie mi lacera dentro</a:t>
            </a:r>
            <a:br>
              <a:rPr lang="it-IT" dirty="0"/>
            </a:br>
            <a:r>
              <a:rPr lang="it-IT" dirty="0"/>
              <a:t>soprattutto le foglie dei viali</a:t>
            </a:r>
            <a:br>
              <a:rPr lang="it-IT" dirty="0"/>
            </a:br>
            <a:r>
              <a:rPr lang="it-IT" dirty="0"/>
              <a:t>Soprattutto se sono ippocastani</a:t>
            </a:r>
            <a:br>
              <a:rPr lang="it-IT" dirty="0"/>
            </a:br>
            <a:r>
              <a:rPr lang="it-IT" dirty="0"/>
              <a:t>soprattutto se passano dei bimbi</a:t>
            </a:r>
            <a:br>
              <a:rPr lang="it-IT" dirty="0"/>
            </a:br>
            <a:r>
              <a:rPr lang="it-IT" dirty="0"/>
              <a:t>soprattutto se il cielo è sereno</a:t>
            </a:r>
            <a:br>
              <a:rPr lang="it-IT" dirty="0"/>
            </a:br>
            <a:r>
              <a:rPr lang="it-IT" dirty="0"/>
              <a:t>soprattutto se ho </a:t>
            </a:r>
            <a:r>
              <a:rPr lang="it-IT" dirty="0" err="1"/>
              <a:t>avuto,quel</a:t>
            </a:r>
            <a:r>
              <a:rPr lang="it-IT" dirty="0"/>
              <a:t> giorno,</a:t>
            </a:r>
            <a:br>
              <a:rPr lang="it-IT" dirty="0"/>
            </a:br>
            <a:endParaRPr lang="it-IT" dirty="0"/>
          </a:p>
          <a:p>
            <a:r>
              <a:rPr lang="it-IT" dirty="0"/>
              <a:t>una buona notizia</a:t>
            </a:r>
            <a:br>
              <a:rPr lang="it-IT" dirty="0"/>
            </a:br>
            <a:r>
              <a:rPr lang="it-IT" dirty="0"/>
              <a:t>soprattutto se il </a:t>
            </a:r>
            <a:r>
              <a:rPr lang="it-IT" dirty="0" err="1"/>
              <a:t>cuore,quel</a:t>
            </a:r>
            <a:r>
              <a:rPr lang="it-IT" dirty="0"/>
              <a:t> giorno,</a:t>
            </a:r>
            <a:br>
              <a:rPr lang="it-IT" dirty="0"/>
            </a:br>
            <a:r>
              <a:rPr lang="it-IT" dirty="0"/>
              <a:t>non mi fa male</a:t>
            </a:r>
            <a:br>
              <a:rPr lang="it-IT" dirty="0"/>
            </a:br>
            <a:r>
              <a:rPr lang="it-IT" dirty="0"/>
              <a:t>soprattutto se </a:t>
            </a:r>
            <a:r>
              <a:rPr lang="it-IT" dirty="0" err="1"/>
              <a:t>credo,quel</a:t>
            </a:r>
            <a:r>
              <a:rPr lang="it-IT" dirty="0"/>
              <a:t> giorno,</a:t>
            </a:r>
            <a:br>
              <a:rPr lang="it-IT" dirty="0"/>
            </a:br>
            <a:r>
              <a:rPr lang="it-IT" dirty="0"/>
              <a:t>che quella che amo mi ami</a:t>
            </a:r>
            <a:br>
              <a:rPr lang="it-IT" dirty="0"/>
            </a:br>
            <a:r>
              <a:rPr lang="it-IT" dirty="0"/>
              <a:t>soprattutto se quel giorno</a:t>
            </a:r>
            <a:br>
              <a:rPr lang="it-IT" dirty="0"/>
            </a:br>
            <a:r>
              <a:rPr lang="it-IT" dirty="0"/>
              <a:t>mi sento d'accordo</a:t>
            </a:r>
            <a:br>
              <a:rPr lang="it-IT" dirty="0"/>
            </a:br>
            <a:r>
              <a:rPr lang="it-IT" dirty="0"/>
              <a:t>con gli uomini e con me stesso.</a:t>
            </a:r>
            <a:br>
              <a:rPr lang="it-IT" dirty="0"/>
            </a:br>
            <a:r>
              <a:rPr lang="it-IT" dirty="0"/>
              <a:t>Veder cadere le foglie mi lacera dentro</a:t>
            </a:r>
            <a:br>
              <a:rPr lang="it-IT" dirty="0"/>
            </a:br>
            <a:r>
              <a:rPr lang="it-IT" dirty="0"/>
              <a:t>soprattutto le foglie dei viali</a:t>
            </a:r>
            <a:br>
              <a:rPr lang="it-IT" dirty="0"/>
            </a:br>
            <a:r>
              <a:rPr lang="it-IT" dirty="0"/>
              <a:t>dei viali d'ippocastani.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1869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BASTIA GIUSEPPINA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 smtClean="0"/>
              <a:t>Maternità</a:t>
            </a:r>
            <a:r>
              <a:rPr lang="it-IT" b="1" dirty="0"/>
              <a:t> </a:t>
            </a:r>
            <a:r>
              <a:rPr lang="it-IT" b="1" dirty="0" smtClean="0"/>
              <a:t>- TAGORE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Da dove sono venuto? Dove mi hai trovato?</a:t>
            </a:r>
            <a:br>
              <a:rPr lang="it-IT" dirty="0"/>
            </a:br>
            <a:r>
              <a:rPr lang="it-IT" dirty="0"/>
              <a:t>Domandò il </a:t>
            </a:r>
            <a:r>
              <a:rPr lang="it-IT" b="1" dirty="0"/>
              <a:t>bambino</a:t>
            </a:r>
            <a:r>
              <a:rPr lang="it-IT" dirty="0"/>
              <a:t> a sua madre.</a:t>
            </a:r>
            <a:br>
              <a:rPr lang="it-IT" dirty="0"/>
            </a:br>
            <a:r>
              <a:rPr lang="it-IT" dirty="0"/>
              <a:t>Ed ella pianse e rise allo stesso tempo e stringendolo al petto gli rispose:</a:t>
            </a:r>
            <a:br>
              <a:rPr lang="it-IT" dirty="0"/>
            </a:br>
            <a:r>
              <a:rPr lang="it-IT" dirty="0"/>
              <a:t>tu eri nascosto nel mio cuore </a:t>
            </a:r>
            <a:r>
              <a:rPr lang="it-IT" b="1" dirty="0"/>
              <a:t>bambino</a:t>
            </a:r>
            <a:r>
              <a:rPr lang="it-IT" dirty="0"/>
              <a:t> mio,</a:t>
            </a:r>
            <a:br>
              <a:rPr lang="it-IT" dirty="0"/>
            </a:br>
            <a:r>
              <a:rPr lang="it-IT" dirty="0"/>
              <a:t>tu eri il Suo desiderio.</a:t>
            </a:r>
            <a:br>
              <a:rPr lang="it-IT" dirty="0"/>
            </a:br>
            <a:r>
              <a:rPr lang="it-IT" dirty="0"/>
              <a:t>Tu eri nelle bambole della mia </a:t>
            </a:r>
            <a:r>
              <a:rPr lang="it-IT" b="1" dirty="0"/>
              <a:t>infanzia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in tutte le mie speranze,</a:t>
            </a:r>
            <a:br>
              <a:rPr lang="it-IT" dirty="0"/>
            </a:br>
            <a:r>
              <a:rPr lang="it-IT" dirty="0"/>
              <a:t>in tutti i miei amori, nella mia </a:t>
            </a:r>
            <a:r>
              <a:rPr lang="it-IT" b="1" dirty="0"/>
              <a:t>vita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nella vita di mia </a:t>
            </a:r>
            <a:r>
              <a:rPr lang="it-IT" b="1" dirty="0"/>
              <a:t>madre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tu hai vissuto.</a:t>
            </a:r>
            <a:br>
              <a:rPr lang="it-IT" dirty="0"/>
            </a:br>
            <a:r>
              <a:rPr lang="it-IT" dirty="0"/>
              <a:t>Lo </a:t>
            </a:r>
            <a:r>
              <a:rPr lang="it-IT" b="1" dirty="0"/>
              <a:t>Spirito</a:t>
            </a:r>
            <a:r>
              <a:rPr lang="it-IT" dirty="0"/>
              <a:t> immortale che presiede nella nostra casa</a:t>
            </a:r>
            <a:br>
              <a:rPr lang="it-IT" dirty="0"/>
            </a:br>
            <a:r>
              <a:rPr lang="it-IT" dirty="0"/>
              <a:t>ti ha cullato nel Suo seno in ogni tempo,</a:t>
            </a:r>
            <a:br>
              <a:rPr lang="it-IT" dirty="0"/>
            </a:br>
            <a:r>
              <a:rPr lang="it-IT" dirty="0"/>
              <a:t>e mentre contemplo il tuo viso, l’onda del mistero mi sommerge</a:t>
            </a:r>
            <a:br>
              <a:rPr lang="it-IT" dirty="0"/>
            </a:br>
            <a:r>
              <a:rPr lang="it-IT" dirty="0"/>
              <a:t>perché tu che appartieni a tutti,</a:t>
            </a:r>
            <a:br>
              <a:rPr lang="it-IT" dirty="0"/>
            </a:br>
            <a:r>
              <a:rPr lang="it-IT" dirty="0"/>
              <a:t>tu mi sei stato </a:t>
            </a:r>
            <a:r>
              <a:rPr lang="it-IT" b="1" dirty="0"/>
              <a:t>donato</a:t>
            </a:r>
            <a:r>
              <a:rPr lang="it-IT" dirty="0"/>
              <a:t>.</a:t>
            </a:r>
            <a:br>
              <a:rPr lang="it-IT" dirty="0"/>
            </a:br>
            <a:r>
              <a:rPr lang="it-IT" dirty="0"/>
              <a:t>E per paura che tu fugga via</a:t>
            </a:r>
            <a:br>
              <a:rPr lang="it-IT" dirty="0"/>
            </a:br>
            <a:r>
              <a:rPr lang="it-IT" dirty="0"/>
              <a:t>ti tengo stretto nel mio cuore.</a:t>
            </a:r>
            <a:br>
              <a:rPr lang="it-IT" dirty="0"/>
            </a:br>
            <a:r>
              <a:rPr lang="it-IT" dirty="0"/>
              <a:t>Quale magia ha dunque affidato il tesoro</a:t>
            </a:r>
            <a:br>
              <a:rPr lang="it-IT" dirty="0"/>
            </a:br>
            <a:r>
              <a:rPr lang="it-IT" dirty="0"/>
              <a:t>del mondo nelle mie esili </a:t>
            </a:r>
            <a:r>
              <a:rPr lang="it-IT" b="1" dirty="0"/>
              <a:t>braccia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804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4763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ESPOSITO ANTONIO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54361" y="620688"/>
            <a:ext cx="1481336" cy="6120680"/>
          </a:xfrm>
        </p:spPr>
        <p:txBody>
          <a:bodyPr>
            <a:noAutofit/>
          </a:bodyPr>
          <a:lstStyle/>
          <a:p>
            <a:r>
              <a:rPr lang="it-IT" b="1" dirty="0"/>
              <a:t>LA FONTANA MALATA</a:t>
            </a:r>
            <a:endParaRPr lang="it-IT" dirty="0"/>
          </a:p>
          <a:p>
            <a:r>
              <a:rPr lang="it-IT" dirty="0"/>
              <a:t>Palazzeschi</a:t>
            </a:r>
          </a:p>
          <a:p>
            <a:r>
              <a:rPr lang="it-IT" dirty="0"/>
              <a:t> </a:t>
            </a:r>
            <a:r>
              <a:rPr lang="it-IT" dirty="0" err="1" smtClean="0"/>
              <a:t>Clof</a:t>
            </a:r>
            <a:r>
              <a:rPr lang="it-IT" dirty="0"/>
              <a:t>, clop, </a:t>
            </a:r>
            <a:r>
              <a:rPr lang="it-IT" dirty="0" err="1"/>
              <a:t>cloch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cloffete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cloppete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clocchette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chchch</a:t>
            </a:r>
            <a:r>
              <a:rPr lang="it-IT" dirty="0"/>
              <a:t>......</a:t>
            </a:r>
            <a:br>
              <a:rPr lang="it-IT" dirty="0"/>
            </a:br>
            <a:r>
              <a:rPr lang="it-IT" dirty="0"/>
              <a:t>E' </a:t>
            </a:r>
            <a:r>
              <a:rPr lang="it-IT" dirty="0" err="1"/>
              <a:t>giu'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nel cortile,</a:t>
            </a:r>
            <a:br>
              <a:rPr lang="it-IT" dirty="0"/>
            </a:br>
            <a:r>
              <a:rPr lang="it-IT" dirty="0"/>
              <a:t>la povera</a:t>
            </a:r>
            <a:br>
              <a:rPr lang="it-IT" dirty="0"/>
            </a:br>
            <a:r>
              <a:rPr lang="it-IT" dirty="0"/>
              <a:t>fontana</a:t>
            </a:r>
            <a:br>
              <a:rPr lang="it-IT" dirty="0"/>
            </a:br>
            <a:r>
              <a:rPr lang="it-IT" dirty="0"/>
              <a:t>malata;</a:t>
            </a:r>
            <a:br>
              <a:rPr lang="it-IT" dirty="0"/>
            </a:br>
            <a:r>
              <a:rPr lang="it-IT" dirty="0"/>
              <a:t>che spasimo!</a:t>
            </a:r>
            <a:br>
              <a:rPr lang="it-IT" dirty="0"/>
            </a:br>
            <a:r>
              <a:rPr lang="it-IT" dirty="0"/>
              <a:t>sentirla</a:t>
            </a:r>
            <a:br>
              <a:rPr lang="it-IT" dirty="0"/>
            </a:br>
            <a:r>
              <a:rPr lang="it-IT" dirty="0"/>
              <a:t>tossire.</a:t>
            </a:r>
            <a:br>
              <a:rPr lang="it-IT" dirty="0"/>
            </a:br>
            <a:r>
              <a:rPr lang="it-IT" dirty="0"/>
              <a:t>Tossisce,</a:t>
            </a:r>
            <a:br>
              <a:rPr lang="it-IT" dirty="0"/>
            </a:br>
            <a:r>
              <a:rPr lang="it-IT" dirty="0"/>
              <a:t>tossisce,</a:t>
            </a:r>
            <a:br>
              <a:rPr lang="it-IT" dirty="0"/>
            </a:br>
            <a:r>
              <a:rPr lang="it-IT" dirty="0"/>
              <a:t>un poco</a:t>
            </a:r>
            <a:br>
              <a:rPr lang="it-IT" dirty="0"/>
            </a:br>
            <a:r>
              <a:rPr lang="it-IT" dirty="0"/>
              <a:t>si tace....</a:t>
            </a:r>
            <a:br>
              <a:rPr lang="it-IT" dirty="0"/>
            </a:br>
            <a:r>
              <a:rPr lang="it-IT" dirty="0"/>
              <a:t>di nuovo.</a:t>
            </a:r>
            <a:br>
              <a:rPr lang="it-IT" dirty="0"/>
            </a:br>
            <a:r>
              <a:rPr lang="it-IT" dirty="0"/>
              <a:t>tossisce.</a:t>
            </a:r>
            <a:br>
              <a:rPr lang="it-IT" dirty="0"/>
            </a:br>
            <a:r>
              <a:rPr lang="it-IT" dirty="0"/>
              <a:t>Mia povera</a:t>
            </a:r>
            <a:br>
              <a:rPr lang="it-IT" dirty="0"/>
            </a:br>
            <a:r>
              <a:rPr lang="it-IT" dirty="0"/>
              <a:t>fontana,</a:t>
            </a:r>
            <a:br>
              <a:rPr lang="it-IT" dirty="0"/>
            </a:br>
            <a:r>
              <a:rPr lang="it-IT" dirty="0"/>
              <a:t>il male</a:t>
            </a:r>
            <a:br>
              <a:rPr lang="it-IT" dirty="0"/>
            </a:br>
            <a:r>
              <a:rPr lang="it-IT" dirty="0"/>
              <a:t>che hai</a:t>
            </a:r>
            <a:br>
              <a:rPr lang="it-IT" dirty="0"/>
            </a:br>
            <a:r>
              <a:rPr lang="it-IT" dirty="0"/>
              <a:t>il cuore</a:t>
            </a:r>
            <a:br>
              <a:rPr lang="it-IT" dirty="0"/>
            </a:br>
            <a:r>
              <a:rPr lang="it-IT" dirty="0"/>
              <a:t>mi preme.</a:t>
            </a:r>
            <a:br>
              <a:rPr lang="it-IT" dirty="0"/>
            </a:br>
            <a:endParaRPr lang="it-IT" dirty="0" smtClean="0"/>
          </a:p>
        </p:txBody>
      </p:sp>
      <p:sp>
        <p:nvSpPr>
          <p:cNvPr id="6" name="CasellaDiTesto 5"/>
          <p:cNvSpPr txBox="1"/>
          <p:nvPr/>
        </p:nvSpPr>
        <p:spPr>
          <a:xfrm>
            <a:off x="1619672" y="16288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835696" y="680021"/>
            <a:ext cx="1704569" cy="615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 tace,</a:t>
            </a:r>
            <a:br>
              <a:rPr lang="it-IT" dirty="0"/>
            </a:br>
            <a:r>
              <a:rPr lang="it-IT" dirty="0"/>
              <a:t>non getta</a:t>
            </a:r>
            <a:br>
              <a:rPr lang="it-IT" dirty="0"/>
            </a:br>
            <a:r>
              <a:rPr lang="it-IT" dirty="0" err="1"/>
              <a:t>piu'</a:t>
            </a:r>
            <a:r>
              <a:rPr lang="it-IT" dirty="0"/>
              <a:t> nulla.</a:t>
            </a:r>
            <a:br>
              <a:rPr lang="it-IT" dirty="0"/>
            </a:br>
            <a:r>
              <a:rPr lang="it-IT" dirty="0"/>
              <a:t>Si tace,</a:t>
            </a:r>
            <a:br>
              <a:rPr lang="it-IT" dirty="0"/>
            </a:br>
            <a:r>
              <a:rPr lang="it-IT" dirty="0"/>
              <a:t>non s'ode</a:t>
            </a:r>
            <a:br>
              <a:rPr lang="it-IT" dirty="0"/>
            </a:br>
            <a:r>
              <a:rPr lang="it-IT" dirty="0"/>
              <a:t>rumore</a:t>
            </a:r>
            <a:br>
              <a:rPr lang="it-IT" dirty="0"/>
            </a:br>
            <a:r>
              <a:rPr lang="it-IT" dirty="0"/>
              <a:t>di sorta</a:t>
            </a:r>
            <a:br>
              <a:rPr lang="it-IT" dirty="0"/>
            </a:br>
            <a:r>
              <a:rPr lang="it-IT" dirty="0"/>
              <a:t>che forse... </a:t>
            </a:r>
            <a:br>
              <a:rPr lang="it-IT" dirty="0"/>
            </a:br>
            <a:r>
              <a:rPr lang="it-IT" dirty="0"/>
              <a:t>che forse</a:t>
            </a:r>
            <a:br>
              <a:rPr lang="it-IT" dirty="0"/>
            </a:br>
            <a:r>
              <a:rPr lang="it-IT" dirty="0"/>
              <a:t>sia morta? </a:t>
            </a:r>
            <a:br>
              <a:rPr lang="it-IT" dirty="0"/>
            </a:br>
            <a:r>
              <a:rPr lang="it-IT" dirty="0"/>
              <a:t>Orrore</a:t>
            </a:r>
            <a:br>
              <a:rPr lang="it-IT" dirty="0"/>
            </a:br>
            <a:r>
              <a:rPr lang="it-IT" dirty="0"/>
              <a:t>Ah! no.</a:t>
            </a:r>
            <a:br>
              <a:rPr lang="it-IT" dirty="0"/>
            </a:br>
            <a:r>
              <a:rPr lang="it-IT" dirty="0"/>
              <a:t>Rieccola,</a:t>
            </a:r>
            <a:br>
              <a:rPr lang="it-IT" dirty="0"/>
            </a:br>
            <a:r>
              <a:rPr lang="it-IT" dirty="0"/>
              <a:t>ancora</a:t>
            </a:r>
            <a:br>
              <a:rPr lang="it-IT" dirty="0"/>
            </a:br>
            <a:r>
              <a:rPr lang="it-IT" dirty="0"/>
              <a:t>tossisce,</a:t>
            </a:r>
            <a:br>
              <a:rPr lang="it-IT" dirty="0"/>
            </a:br>
            <a:r>
              <a:rPr lang="it-IT" dirty="0" err="1"/>
              <a:t>Clof</a:t>
            </a:r>
            <a:r>
              <a:rPr lang="it-IT" dirty="0"/>
              <a:t>, clop, </a:t>
            </a:r>
            <a:r>
              <a:rPr lang="it-IT" dirty="0" err="1"/>
              <a:t>cloch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cloffete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cloppete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chchch</a:t>
            </a:r>
            <a:r>
              <a:rPr lang="it-IT" dirty="0"/>
              <a:t>....</a:t>
            </a:r>
            <a:br>
              <a:rPr lang="it-IT" dirty="0"/>
            </a:br>
            <a:r>
              <a:rPr lang="it-IT" dirty="0"/>
              <a:t>La tisi</a:t>
            </a:r>
            <a:r>
              <a:rPr lang="it-IT" sz="800" dirty="0"/>
              <a:t/>
            </a:r>
            <a:br>
              <a:rPr lang="it-IT" sz="800" dirty="0"/>
            </a:br>
            <a:r>
              <a:rPr lang="it-IT" sz="800" dirty="0"/>
              <a:t>l' uccide.</a:t>
            </a:r>
            <a:br>
              <a:rPr lang="it-IT" sz="800" dirty="0"/>
            </a:br>
            <a:endParaRPr lang="it-IT" sz="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88509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TORTORA RAFFAELE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63524"/>
            <a:ext cx="6707088" cy="382571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NAPULE</a:t>
            </a:r>
          </a:p>
          <a:p>
            <a:endParaRPr lang="it-IT" dirty="0"/>
          </a:p>
          <a:p>
            <a:r>
              <a:rPr lang="it-IT" dirty="0" smtClean="0"/>
              <a:t>GIANNA CAIAZZO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69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SORRENTINO MARIANNA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1927"/>
            <a:ext cx="5111750" cy="2875359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SOLITUDINE JOHN KEATS</a:t>
            </a:r>
          </a:p>
          <a:p>
            <a:r>
              <a:rPr lang="it-IT" dirty="0"/>
              <a:t>Solitudine, se vivere devo con te,</a:t>
            </a:r>
            <a:br>
              <a:rPr lang="it-IT" dirty="0"/>
            </a:br>
            <a:r>
              <a:rPr lang="it-IT" dirty="0"/>
              <a:t>Sia almeno lontano dal mucchio confuso</a:t>
            </a:r>
            <a:br>
              <a:rPr lang="it-IT" dirty="0"/>
            </a:br>
            <a:r>
              <a:rPr lang="it-IT" dirty="0"/>
              <a:t>Delle case buie; con me vieni in alto,</a:t>
            </a:r>
            <a:br>
              <a:rPr lang="it-IT" dirty="0"/>
            </a:br>
            <a:r>
              <a:rPr lang="it-IT" dirty="0"/>
              <a:t>Dove la natura si svela, e la valle,</a:t>
            </a:r>
            <a:br>
              <a:rPr lang="it-IT" dirty="0"/>
            </a:br>
            <a:r>
              <a:rPr lang="it-IT" dirty="0"/>
              <a:t>Il fiorito pendio, la piena cristallina</a:t>
            </a:r>
            <a:br>
              <a:rPr lang="it-IT" dirty="0"/>
            </a:br>
            <a:r>
              <a:rPr lang="it-IT" dirty="0"/>
              <a:t>Del fiume appaiono in miniatura;</a:t>
            </a:r>
            <a:br>
              <a:rPr lang="it-IT" dirty="0"/>
            </a:br>
            <a:r>
              <a:rPr lang="it-IT" dirty="0"/>
              <a:t>Veglia con me, dove i rami fanno dimora,</a:t>
            </a:r>
            <a:br>
              <a:rPr lang="it-IT" dirty="0"/>
            </a:br>
            <a:r>
              <a:rPr lang="it-IT" dirty="0"/>
              <a:t>E il cervo veloce, balzando, fuga</a:t>
            </a:r>
            <a:br>
              <a:rPr lang="it-IT" dirty="0"/>
            </a:br>
            <a:r>
              <a:rPr lang="it-IT" dirty="0"/>
              <a:t>Dal calice del fiore l’ape selvaggia.</a:t>
            </a:r>
            <a:br>
              <a:rPr lang="it-IT" dirty="0"/>
            </a:br>
            <a:r>
              <a:rPr lang="it-IT" dirty="0"/>
              <a:t>Qui sarei felice anche con te. Ma la dolce</a:t>
            </a:r>
            <a:br>
              <a:rPr lang="it-IT" dirty="0"/>
            </a:br>
            <a:r>
              <a:rPr lang="it-IT" dirty="0"/>
              <a:t>Conversazione d’una mente innocente, quando le parole</a:t>
            </a:r>
            <a:br>
              <a:rPr lang="it-IT" dirty="0"/>
            </a:br>
            <a:r>
              <a:rPr lang="it-IT" dirty="0"/>
              <a:t>Sono immagini di pensieri squisiti, è il piacere</a:t>
            </a:r>
            <a:br>
              <a:rPr lang="it-IT" dirty="0"/>
            </a:br>
            <a:r>
              <a:rPr lang="it-IT" dirty="0"/>
              <a:t>Dell’animo mio. E quasi come un dio l’uomo</a:t>
            </a:r>
            <a:br>
              <a:rPr lang="it-IT" dirty="0"/>
            </a:br>
            <a:r>
              <a:rPr lang="it-IT" dirty="0"/>
              <a:t>Quando con uno spirito affine abita in te</a:t>
            </a:r>
          </a:p>
        </p:txBody>
      </p:sp>
    </p:spTree>
    <p:extLst>
      <p:ext uri="{BB962C8B-B14F-4D97-AF65-F5344CB8AC3E}">
        <p14:creationId xmlns:p14="http://schemas.microsoft.com/office/powerpoint/2010/main" val="6662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107</TotalTime>
  <Words>296</Words>
  <Application>Microsoft Office PowerPoint</Application>
  <PresentationFormat>Presentazione su schermo (4:3)</PresentationFormat>
  <Paragraphs>110</Paragraphs>
  <Slides>22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Fotografi-amo la poesia Concorso fotografico organizzato dal  Liceo Scientifico ’’Monsignor Mangino’’ di Pagani </vt:lpstr>
      <vt:lpstr>Presentazione standard di PowerPoint</vt:lpstr>
      <vt:lpstr>MARIA ROSARIA GARGIULO</vt:lpstr>
      <vt:lpstr>GAROFALO LAURA </vt:lpstr>
      <vt:lpstr>MIRIAM RUSSO</vt:lpstr>
      <vt:lpstr>BASTIA GIUSEPPINA </vt:lpstr>
      <vt:lpstr>ESPOSITO ANTONIO</vt:lpstr>
      <vt:lpstr>TORTORA RAFFAELE</vt:lpstr>
      <vt:lpstr>SORRENTINO MARIANNA</vt:lpstr>
      <vt:lpstr>SENATORE RICCARDO</vt:lpstr>
      <vt:lpstr>SANTILLI GIACOMO</vt:lpstr>
      <vt:lpstr>ATTANASIO PAOLO</vt:lpstr>
      <vt:lpstr>FORINO ANNA </vt:lpstr>
      <vt:lpstr>PISACANE CARLOTTA</vt:lpstr>
      <vt:lpstr>INNONE CLEMENTINA </vt:lpstr>
      <vt:lpstr>LAVORANTE LUCIA </vt:lpstr>
      <vt:lpstr>AUTORINO ALESSANDRA </vt:lpstr>
      <vt:lpstr>FERRAIOLI MARIA</vt:lpstr>
      <vt:lpstr>D’UVA  MELISSA </vt:lpstr>
      <vt:lpstr>Presentazione standard di PowerPoint</vt:lpstr>
      <vt:lpstr>INCORONATA SORRENTINO </vt:lpstr>
      <vt:lpstr>DI LORENZO LUIGI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Fotografi-amo la poesia Concorso fotografico organizzato dal  Liceo Scientifico ’’Monsignor Mangino’’ di Pagani</dc:title>
  <dc:creator>Cristina</dc:creator>
  <cp:lastModifiedBy>Utente Windows</cp:lastModifiedBy>
  <cp:revision>16</cp:revision>
  <dcterms:created xsi:type="dcterms:W3CDTF">2018-01-26T15:13:28Z</dcterms:created>
  <dcterms:modified xsi:type="dcterms:W3CDTF">2018-01-26T23:23:05Z</dcterms:modified>
</cp:coreProperties>
</file>