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18/12/2017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18/12/2017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18/12/2017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18/12/2017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Sfondo scena della Natività Vettore grat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7624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131840" y="6223208"/>
            <a:ext cx="3240360" cy="63479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14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30353" y="548680"/>
            <a:ext cx="7772400" cy="1470025"/>
          </a:xfrm>
        </p:spPr>
        <p:txBody>
          <a:bodyPr/>
          <a:lstStyle/>
          <a:p>
            <a:r>
              <a:rPr lang="it-IT" dirty="0" smtClean="0"/>
              <a:t>PRESEPE IN SVILUPPO</a:t>
            </a:r>
            <a:endParaRPr lang="it-IT" dirty="0"/>
          </a:p>
        </p:txBody>
      </p:sp>
      <p:pic>
        <p:nvPicPr>
          <p:cNvPr id="1026" name="Picture 2" descr="Risultati immagini per presepe stilizz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14" y="5445224"/>
            <a:ext cx="1678710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55576" y="1700808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L’idea di fare il  presepe  a scuola è partita da un alunno di terza A , ed è stata accolta da tutti in maniera entusiastica.</a:t>
            </a:r>
          </a:p>
          <a:p>
            <a:pPr algn="just"/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Il nome  «Presepe in sviluppo» è stato proposto da un’altra alunna, dopo aver pensato a come metterlo in opera. Si è deciso, infatti, di preparare le casette secondo quanto studiato nell’</a:t>
            </a:r>
            <a:r>
              <a:rPr lang="it-IT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UdA</a:t>
            </a:r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«Sviluppo dei solidi», che ben si presta a questo tipo di attività.  Dopo aver diviso gli alunni in gruppi , sono stati scelti due modelli di abitazioni  e una stella tridimensionale (icosaedro) da disegnare in sviluppo  su cartoncini colorati. I disegni sono stati poi ritagliati, montati ed incollati. </a:t>
            </a:r>
          </a:p>
          <a:p>
            <a:pPr algn="just"/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Nel frattempo un altro gruppo si è occupato della struttura che è stata realizzata a partire da materiali di riciclo: pezzi di polistirolo, carte del pane, cortecce , muschio e legnetti di vecchi presepi.</a:t>
            </a:r>
          </a:p>
          <a:p>
            <a:pPr algn="just"/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 ragazzi hanno collaborato attivamente, lavorando  con impegno, e si sono divertiti molto.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presepe stilizz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14" y="5445224"/>
            <a:ext cx="1678710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39552" y="404664"/>
            <a:ext cx="8208912" cy="1143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Presentazione dell’attività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 descr="C:\Rosanna\Scuola\IC S.Alfonso Pagani\2017-2018\Presepe in sviluppo\P71110-093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07" y="1340769"/>
            <a:ext cx="5280586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7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presepe stilizz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14" y="5445224"/>
            <a:ext cx="1678710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39552" y="404664"/>
            <a:ext cx="8208912" cy="1143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291089" y="274638"/>
            <a:ext cx="7467600" cy="1143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Progettazione</a:t>
            </a:r>
            <a:endParaRPr lang="it-IT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897">
            <a:off x="4375828" y="1315999"/>
            <a:ext cx="3738056" cy="280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egnaposto contenut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168">
            <a:off x="472896" y="429303"/>
            <a:ext cx="3774273" cy="283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94">
            <a:off x="2599498" y="3050085"/>
            <a:ext cx="2211710" cy="294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5346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presepe stilizz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14" y="5445224"/>
            <a:ext cx="1678710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39552" y="404664"/>
            <a:ext cx="8208912" cy="1143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291089" y="274638"/>
            <a:ext cx="7467600" cy="1143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Ritaglio e montaggio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3121">
            <a:off x="683568" y="1008694"/>
            <a:ext cx="2364702" cy="31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364">
            <a:off x="1715023" y="3023384"/>
            <a:ext cx="2364702" cy="31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30" y="1285022"/>
            <a:ext cx="2333858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886">
            <a:off x="3786741" y="1399654"/>
            <a:ext cx="2364702" cy="31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0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presepe stilizz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14" y="5445224"/>
            <a:ext cx="1678710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39552" y="404664"/>
            <a:ext cx="8208912" cy="1143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291089" y="274638"/>
            <a:ext cx="7467600" cy="1143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Preparazione struttura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908">
            <a:off x="4449023" y="1298237"/>
            <a:ext cx="2773910" cy="2080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5538">
            <a:off x="1737296" y="1324262"/>
            <a:ext cx="2704510" cy="202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613">
            <a:off x="2507003" y="3142132"/>
            <a:ext cx="2165457" cy="288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538">
            <a:off x="4987769" y="3466783"/>
            <a:ext cx="2134157" cy="284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2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presepe stilizz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14" y="5445224"/>
            <a:ext cx="1678710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39552" y="404664"/>
            <a:ext cx="8208912" cy="1143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291089" y="274638"/>
            <a:ext cx="7467600" cy="1143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Preparazione struttura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67" y="4098953"/>
            <a:ext cx="3209205" cy="2406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26612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25318"/>
            <a:ext cx="2982815" cy="397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presepe stilizz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14" y="5445224"/>
            <a:ext cx="1678710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39552" y="404664"/>
            <a:ext cx="8208912" cy="1143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291089" y="274638"/>
            <a:ext cx="7467600" cy="1143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443489" y="427038"/>
            <a:ext cx="7467600" cy="1143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 piace ò presepe?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C:\Rosanna\Scuola\IC S.Alfonso Pagani\2017-2018\Presepe in sviluppo\P71211-081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48" y="1628800"/>
            <a:ext cx="5777864" cy="433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659">
            <a:off x="1097938" y="1121767"/>
            <a:ext cx="3491880" cy="19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Personalizzato 5">
      <a:dk1>
        <a:srgbClr val="CCAF0A"/>
      </a:dk1>
      <a:lt1>
        <a:srgbClr val="726205"/>
      </a:lt1>
      <a:dk2>
        <a:srgbClr val="665704"/>
      </a:dk2>
      <a:lt2>
        <a:srgbClr val="665704"/>
      </a:lt2>
      <a:accent1>
        <a:srgbClr val="FFFF00"/>
      </a:accent1>
      <a:accent2>
        <a:srgbClr val="F9E98E"/>
      </a:accent2>
      <a:accent3>
        <a:srgbClr val="F6DE55"/>
      </a:accent3>
      <a:accent4>
        <a:srgbClr val="F6DE55"/>
      </a:accent4>
      <a:accent5>
        <a:srgbClr val="F5D51E"/>
      </a:accent5>
      <a:accent6>
        <a:srgbClr val="665704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102</TotalTime>
  <Words>191</Words>
  <Application>Microsoft Office PowerPoint</Application>
  <PresentationFormat>Presentazione su schermo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 2</vt:lpstr>
      <vt:lpstr>Tecnologia</vt:lpstr>
      <vt:lpstr>Presentazione standard di PowerPoint</vt:lpstr>
      <vt:lpstr>PRESEPE IN SVILUPPO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piace ò presepe?</dc:title>
  <dc:creator>Rosanna tarallo</dc:creator>
  <cp:lastModifiedBy>patrizia longo</cp:lastModifiedBy>
  <cp:revision>14</cp:revision>
  <dcterms:created xsi:type="dcterms:W3CDTF">2017-12-15T17:43:01Z</dcterms:created>
  <dcterms:modified xsi:type="dcterms:W3CDTF">2017-12-18T09:02:38Z</dcterms:modified>
</cp:coreProperties>
</file>