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81" r:id="rId3"/>
    <p:sldId id="275" r:id="rId4"/>
    <p:sldId id="282" r:id="rId5"/>
    <p:sldId id="277" r:id="rId6"/>
    <p:sldId id="263" r:id="rId7"/>
    <p:sldId id="280" r:id="rId8"/>
    <p:sldId id="284" r:id="rId9"/>
    <p:sldId id="270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013C2BB3-8DAA-4456-8A90-2A6417F06431}">
          <p14:sldIdLst>
            <p14:sldId id="267"/>
            <p14:sldId id="281"/>
            <p14:sldId id="275"/>
            <p14:sldId id="282"/>
            <p14:sldId id="277"/>
            <p14:sldId id="263"/>
            <p14:sldId id="280"/>
            <p14:sldId id="28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7567" autoAdjust="0"/>
  </p:normalViewPr>
  <p:slideViewPr>
    <p:cSldViewPr>
      <p:cViewPr>
        <p:scale>
          <a:sx n="100" d="100"/>
          <a:sy n="100" d="100"/>
        </p:scale>
        <p:origin x="7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6642-9C62-487E-B041-4913A7509A93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21E2-A529-49B4-B1EB-5A5CDB5CDD4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58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22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17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145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74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22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24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35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40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53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21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80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3B40-A967-4F04-8123-47B97FA6D570}" type="datetimeFigureOut">
              <a:rPr lang="it-IT" smtClean="0"/>
              <a:t>26/05/2017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6A34-39F7-4CAC-A69A-EBD70E6008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57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PROGETTO GEOGRAFIA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 Coraci, De Maio, Fasciano</a:t>
            </a:r>
            <a:endParaRPr lang="it-IT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ore 3"/>
          <p:cNvSpPr/>
          <p:nvPr/>
        </p:nvSpPr>
        <p:spPr>
          <a:xfrm>
            <a:off x="3779912" y="4221088"/>
            <a:ext cx="2664296" cy="20162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mile 4"/>
          <p:cNvSpPr/>
          <p:nvPr/>
        </p:nvSpPr>
        <p:spPr>
          <a:xfrm>
            <a:off x="10805971" y="-243408"/>
            <a:ext cx="288032" cy="720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4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 FIUMI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Il fiume è un corso d'acqua perenne. Esso nasce dalla montagna e non cessa di scorrere.</a:t>
            </a: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0799"/>
            <a:ext cx="8064896" cy="37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fiumi principali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fiumi più importanti sono il fiume Po, Tevere, Ticino, Adda, Arno, Adige, </a:t>
            </a:r>
            <a:r>
              <a:rPr lang="it-IT" dirty="0" smtClean="0"/>
              <a:t>Oglio.</a:t>
            </a:r>
          </a:p>
          <a:p>
            <a:pPr marL="0" indent="0">
              <a:buNone/>
            </a:pPr>
            <a:r>
              <a:rPr lang="it-IT" dirty="0" smtClean="0"/>
              <a:t>Noi </a:t>
            </a:r>
            <a:r>
              <a:rPr lang="it-IT" dirty="0">
                <a:hlinkClick r:id="rId2" action="ppaction://hlinksldjump"/>
              </a:rPr>
              <a:t>vogliamo</a:t>
            </a:r>
            <a:r>
              <a:rPr lang="it-IT" dirty="0"/>
              <a:t> parlare principalmente del fiume Arno</a:t>
            </a:r>
          </a:p>
          <a:p>
            <a:endParaRPr lang="it-IT" dirty="0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32403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89" y="3789040"/>
            <a:ext cx="30742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8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Come tutte le città fluviali Firenze deve molto al suo fiume. La storia della città si intreccia </a:t>
            </a:r>
            <a:r>
              <a:rPr lang="it-IT" dirty="0">
                <a:hlinkClick r:id="rId2" action="ppaction://hlinksldjump"/>
              </a:rPr>
              <a:t>infatti</a:t>
            </a:r>
            <a:r>
              <a:rPr lang="it-IT" dirty="0"/>
              <a:t> con quella dell’Arno come si allacciano i loro elementi di pietra e di acqua che si stringono e convivono in un accostamento strettissimo. L’Arno più che un vero e proprio fiume è un fiumicello che nasce in Falterona e cento miglia di corso nol sazia. II fiume è accolto tra le mura e nel mezzo delle case nella sua qualità di fiume, forza benefica e insidiosa, con la quale non è lecito indulgere a debolezze... è catturato dai muraglioni e procedendo verso il cuore della città rinserrato nella sua petrosa fossa. Il fiume Arno è nel cuore della città di Firenze, ma prima di bagnare i lungarni del capoluogo toscano tocca Arezzo: nasce infatti sul Monte Falterona a 1.385 metri di altitudine rispetto al livello del mare. Il fiume Arno prosegue verso Pisa e infine sfocia nel mare dopo aver percorso 240 Km. E' il primo fiume della Toscana e il secondo ( dopo il Tevere) dell'Italia Centrale. Il fiume non è più navigabile a partire dal 1333 perché l'acqua del fiume servì a fare fiorire l'artigianato e i bottegai.</a:t>
            </a:r>
          </a:p>
        </p:txBody>
      </p:sp>
    </p:spTree>
    <p:extLst>
      <p:ext uri="{BB962C8B-B14F-4D97-AF65-F5344CB8AC3E}">
        <p14:creationId xmlns:p14="http://schemas.microsoft.com/office/powerpoint/2010/main" val="6448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44065" y="-171400"/>
            <a:ext cx="8229600" cy="1143000"/>
          </a:xfrm>
        </p:spPr>
        <p:txBody>
          <a:bodyPr/>
          <a:lstStyle/>
          <a:p>
            <a:r>
              <a:rPr lang="it-IT" dirty="0" smtClean="0"/>
              <a:t>Monumenti di Firenze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monumenti di Firenze sono</a:t>
            </a:r>
            <a:r>
              <a:rPr lang="it-IT" dirty="0" smtClean="0"/>
              <a:t>:</a:t>
            </a:r>
            <a:endParaRPr lang="it-IT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5348"/>
            <a:ext cx="25669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6" y="1260346"/>
            <a:ext cx="25606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9" y="1415348"/>
            <a:ext cx="18780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4" y="3971186"/>
            <a:ext cx="2601055" cy="201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48" y="3946051"/>
            <a:ext cx="2425031" cy="181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22304" y="5949280"/>
            <a:ext cx="19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giardino </a:t>
            </a:r>
            <a:r>
              <a:rPr lang="it-IT" dirty="0" err="1" smtClean="0"/>
              <a:t>Boboli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15225" y="41334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David di Michelangelo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87624" y="61966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Palazzo Vecchio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3429000"/>
            <a:ext cx="236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Santa Maria Novella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035648" y="3315190"/>
            <a:ext cx="229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Ponte Vecchio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33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39410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Lorenzo Dei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Medici</a:t>
            </a:r>
            <a:b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mecenate degli artisti </a:t>
            </a:r>
            <a:b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 ha reso Firenze un museo a cielo aperto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7704" y="4581128"/>
            <a:ext cx="6400800" cy="17526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3151832" cy="25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Alluvione di Firenze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L’alluvione accadde nella notte tra il 3 e il 4 novembre del 1966 e causo in </a:t>
            </a:r>
            <a:r>
              <a:rPr lang="it-IT" sz="1800" dirty="0" smtClean="0">
                <a:hlinkClick r:id="rId2" action="ppaction://hlinksldjump"/>
              </a:rPr>
              <a:t>tutto</a:t>
            </a:r>
            <a:r>
              <a:rPr lang="it-IT" sz="1800" dirty="0" smtClean="0"/>
              <a:t> 35 morti. </a:t>
            </a:r>
            <a:endParaRPr lang="it-IT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46" y="273273"/>
            <a:ext cx="4115157" cy="585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Nella notte tra il 3 e il 4 novembre del 1966, cinquant’anni fa, Firenze fu colpita da una grave alluvione, causata dallo straripamento dell’Arno in seguito a una lunga serie di piogge nei giorni precedenti. Molti quartieri della città, compreso il centro storico, furono allagati, con l’acqua che superò in alcune zone i cinque metri. L’alluvione interessò, oltre a Firenze, buona parte della </a:t>
            </a:r>
            <a:r>
              <a:rPr lang="it-IT" dirty="0">
                <a:hlinkClick r:id="rId2" action="ppaction://hlinksldjump"/>
              </a:rPr>
              <a:t>Toscana</a:t>
            </a:r>
            <a:r>
              <a:rPr lang="it-IT" dirty="0"/>
              <a:t>, e causò in tutto 35 morti. Il bilancio dei morti fu diffuso soltanto nel 2006, dopo anni di stime anche esagerate: 17 persone morirono a Firenze, e 18 in altre parti della Toscana. È opinione condivisa che i morti nell’alluvione del 1966 avrebbero potuto essere molti di più se fosse successa un altro giorno: il 4 novembre è infatti la festa delle forze armate e dell’unità nazionale, che fino al 1976 era un giorno festivo e la maggior parte delle persone era a casa, invece che al lavoro o per strada. Nello stesso giorno, anche il Nord Italia fu interessato da un’alluvione, e in particolare il Trentino-Alto Adige, il Veneto e la parte orientale della Lombardia: l’alluvione del 1966 nel Triveneto, come viene indicato l’area del Nord Est che fu colpita dalle piogge, è meno ricordata di quella di Firenze, ma causò comunque decine di morti. </a:t>
            </a:r>
          </a:p>
        </p:txBody>
      </p:sp>
    </p:spTree>
    <p:extLst>
      <p:ext uri="{BB962C8B-B14F-4D97-AF65-F5344CB8AC3E}">
        <p14:creationId xmlns:p14="http://schemas.microsoft.com/office/powerpoint/2010/main" val="29673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SPERIAMO CHE VI SIA PIACIUTO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Cuore 2"/>
          <p:cNvSpPr/>
          <p:nvPr/>
        </p:nvSpPr>
        <p:spPr>
          <a:xfrm>
            <a:off x="323528" y="260648"/>
            <a:ext cx="8136904" cy="60212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lantDow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SPERIAMO CHE VI SIA PIACIUTA</a:t>
            </a:r>
          </a:p>
        </p:txBody>
      </p:sp>
    </p:spTree>
    <p:extLst>
      <p:ext uri="{BB962C8B-B14F-4D97-AF65-F5344CB8AC3E}">
        <p14:creationId xmlns:p14="http://schemas.microsoft.com/office/powerpoint/2010/main" val="27804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572</Words>
  <Application>Microsoft Office PowerPoint</Application>
  <PresentationFormat>Presentazione su schermo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PROGETTO GEOGRAFIA</vt:lpstr>
      <vt:lpstr>I FIUMI</vt:lpstr>
      <vt:lpstr>I fiumi principali</vt:lpstr>
      <vt:lpstr>Presentazione standard di PowerPoint</vt:lpstr>
      <vt:lpstr>Monumenti di Firenze</vt:lpstr>
      <vt:lpstr>Lorenzo Dei Medici il mecenate degli artisti  che ha reso Firenze un museo a cielo aperto</vt:lpstr>
      <vt:lpstr>Alluvione di Firenze</vt:lpstr>
      <vt:lpstr>Presentazione standard di PowerPoint</vt:lpstr>
      <vt:lpstr>SPERIAMO CHE VI SIA PIACIUTO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FIUMI</dc:title>
  <dc:creator>Utente</dc:creator>
  <cp:lastModifiedBy>Lim_109</cp:lastModifiedBy>
  <cp:revision>30</cp:revision>
  <dcterms:created xsi:type="dcterms:W3CDTF">2017-02-09T14:20:59Z</dcterms:created>
  <dcterms:modified xsi:type="dcterms:W3CDTF">2017-05-26T09:29:57Z</dcterms:modified>
</cp:coreProperties>
</file>