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27"/>
  </p:notesMasterIdLst>
  <p:sldIdLst>
    <p:sldId id="256" r:id="rId2"/>
    <p:sldId id="257" r:id="rId3"/>
    <p:sldId id="258" r:id="rId4"/>
    <p:sldId id="265" r:id="rId5"/>
    <p:sldId id="267" r:id="rId6"/>
    <p:sldId id="266" r:id="rId7"/>
    <p:sldId id="268" r:id="rId8"/>
    <p:sldId id="269" r:id="rId9"/>
    <p:sldId id="271" r:id="rId10"/>
    <p:sldId id="272" r:id="rId11"/>
    <p:sldId id="273" r:id="rId12"/>
    <p:sldId id="274" r:id="rId13"/>
    <p:sldId id="261" r:id="rId14"/>
    <p:sldId id="275" r:id="rId15"/>
    <p:sldId id="262" r:id="rId16"/>
    <p:sldId id="276" r:id="rId17"/>
    <p:sldId id="263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64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8" autoAdjust="0"/>
    <p:restoredTop sz="94718" autoAdjust="0"/>
  </p:normalViewPr>
  <p:slideViewPr>
    <p:cSldViewPr>
      <p:cViewPr varScale="1">
        <p:scale>
          <a:sx n="75" d="100"/>
          <a:sy n="75" d="100"/>
        </p:scale>
        <p:origin x="-12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750AF-B28D-4129-9CD6-D18FCB0EA47F}" type="datetimeFigureOut">
              <a:rPr lang="it-IT" smtClean="0"/>
              <a:t>15/02/2018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59DCB-3D31-444A-8810-1545C16E59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00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B2C76B3-ACE1-4737-9E80-A2C59569CB1B}" type="datetimeFigureOut">
              <a:rPr lang="it-IT" smtClean="0"/>
              <a:pPr/>
              <a:t>15/02/2018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B1B2CFA-C758-4EC5-AE6F-212F2EF555C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7028252" cy="1733578"/>
          </a:xfrm>
        </p:spPr>
        <p:txBody>
          <a:bodyPr>
            <a:noAutofit/>
          </a:bodyPr>
          <a:lstStyle/>
          <a:p>
            <a:r>
              <a:rPr lang="it-IT" sz="4800" dirty="0" smtClean="0"/>
              <a:t>viaggio d’istruzione a </a:t>
            </a:r>
            <a:r>
              <a:rPr lang="it-IT" sz="4800" dirty="0" err="1" smtClean="0"/>
              <a:t>napoli</a:t>
            </a:r>
            <a:r>
              <a:rPr lang="it-IT" sz="4800" dirty="0" smtClean="0"/>
              <a:t> classe 2° G</a:t>
            </a:r>
            <a:endParaRPr lang="it-IT" sz="4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47732" y="2780928"/>
            <a:ext cx="6172200" cy="2808312"/>
          </a:xfrm>
        </p:spPr>
        <p:txBody>
          <a:bodyPr>
            <a:noAutofit/>
          </a:bodyPr>
          <a:lstStyle/>
          <a:p>
            <a:r>
              <a:rPr lang="it-IT" sz="2000" b="0" dirty="0" smtClean="0">
                <a:solidFill>
                  <a:schemeClr val="tx1"/>
                </a:solidFill>
              </a:rPr>
              <a:t>Le classi seconde dell’istituto </a:t>
            </a:r>
            <a:r>
              <a:rPr lang="it-IT" sz="2000" b="0" dirty="0" err="1" smtClean="0">
                <a:solidFill>
                  <a:schemeClr val="tx1"/>
                </a:solidFill>
              </a:rPr>
              <a:t>S.Alfonso</a:t>
            </a:r>
            <a:r>
              <a:rPr lang="it-IT" sz="2000" b="0" dirty="0" smtClean="0">
                <a:solidFill>
                  <a:schemeClr val="tx1"/>
                </a:solidFill>
              </a:rPr>
              <a:t> M. De Liguori (Pagani)  hanno partecipato alla visita guidata  a Napoli, che ha avuto inizio nella bella Piazza del Gesù Nuovo con la relativa chiesa, proseguendo per la Chiesa di Santa Chiara e continuando nella caratteristica via dei presepi di San Gregorio Armeno. Si è concluso il tutto con la visita al Museo di Capodimonte.</a:t>
            </a:r>
            <a:endParaRPr lang="it-IT" sz="2000" b="0" dirty="0" smtClean="0"/>
          </a:p>
          <a:p>
            <a:endParaRPr lang="it-IT" sz="2000" b="0" dirty="0"/>
          </a:p>
        </p:txBody>
      </p:sp>
    </p:spTree>
  </p:cSld>
  <p:clrMapOvr>
    <a:masterClrMapping/>
  </p:clrMapOvr>
  <p:transition spd="slow" advTm="36909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4127"/>
            <a:ext cx="5288211" cy="29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silvestro\Desktop\foto scuola\WP_20180111_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07107"/>
            <a:ext cx="5342568" cy="30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4"/>
    </mc:Choice>
    <mc:Fallback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lvestro\Desktop\foto scuola\WP_20180111_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544616" cy="31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ilvestro\Desktop\foto scuola\WP_20180111_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54014"/>
            <a:ext cx="5688632" cy="32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0"/>
    </mc:Choice>
    <mc:Fallback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lvestro\Desktop\foto scuola\WP_20180111_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3385"/>
            <a:ext cx="5256584" cy="29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ilvestro\Desktop\foto scuola\WP_20180111_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/>
          <a:stretch/>
        </p:blipFill>
        <p:spPr bwMode="auto">
          <a:xfrm>
            <a:off x="467544" y="3382764"/>
            <a:ext cx="5325093" cy="33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4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1"/>
    </mc:Choice>
    <mc:Fallback>
      <p:transition spd="slow" advTm="8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4015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ARRIVATI!!!!!</a:t>
            </a:r>
            <a:endParaRPr lang="it-IT" sz="3600" dirty="0"/>
          </a:p>
        </p:txBody>
      </p:sp>
      <p:pic>
        <p:nvPicPr>
          <p:cNvPr id="7" name="Segnaposto contenuto 6" descr="castello.jp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57200" y="3258038"/>
            <a:ext cx="3657600" cy="209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egnaposto contenuto 7" descr="download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967287" y="3381375"/>
            <a:ext cx="2466975" cy="1847850"/>
          </a:xfrm>
        </p:spPr>
      </p:pic>
      <p:sp>
        <p:nvSpPr>
          <p:cNvPr id="3" name="Segnaposto testo 2"/>
          <p:cNvSpPr>
            <a:spLocks noGrp="1"/>
          </p:cNvSpPr>
          <p:nvPr>
            <p:ph type="body" sz="quarter" idx="1"/>
          </p:nvPr>
        </p:nvSpPr>
        <p:spPr>
          <a:xfrm>
            <a:off x="1115616" y="1700808"/>
            <a:ext cx="6696744" cy="639762"/>
          </a:xfrm>
          <a:prstGeom prst="roundRect">
            <a:avLst>
              <a:gd name="adj" fmla="val 48429"/>
            </a:avLst>
          </a:prstGeom>
        </p:spPr>
        <p:txBody>
          <a:bodyPr/>
          <a:lstStyle/>
          <a:p>
            <a:pPr algn="ctr"/>
            <a:r>
              <a:rPr lang="it-IT" dirty="0" smtClean="0"/>
              <a:t> FINALMENTE ARRIVATI AL MUSEO DI CAPODIMONTE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3"/>
    </mc:Choice>
    <mc:Fallback>
      <p:transition spd="slow" advTm="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8792" cy="648072"/>
          </a:xfrm>
        </p:spPr>
        <p:txBody>
          <a:bodyPr>
            <a:noAutofit/>
          </a:bodyPr>
          <a:lstStyle/>
          <a:p>
            <a:r>
              <a:rPr lang="it-IT" sz="2800" dirty="0" smtClean="0"/>
              <a:t>Piccola sosta nel bosco di </a:t>
            </a:r>
            <a:r>
              <a:rPr lang="it-IT" sz="2400" dirty="0" smtClean="0"/>
              <a:t>Capodimonte</a:t>
            </a:r>
            <a:endParaRPr lang="it-IT" sz="2800" dirty="0"/>
          </a:p>
        </p:txBody>
      </p:sp>
      <p:pic>
        <p:nvPicPr>
          <p:cNvPr id="6146" name="Picture 2" descr="C:\Users\silvestro\Desktop\foto scuola\WP_20180111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076056" cy="28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ilvestro\Desktop\foto scuola\WP_20180111_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72" y="4077588"/>
            <a:ext cx="4744462" cy="26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3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8"/>
    </mc:Choice>
    <mc:Fallback>
      <p:transition spd="slow" advTm="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lone-delle-fest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8" y="1268760"/>
            <a:ext cx="4479493" cy="252028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1780" y="260648"/>
            <a:ext cx="8404676" cy="7861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36000" rIns="91440" bIns="72000">
            <a:spAutoFit/>
          </a:bodyPr>
          <a:lstStyle/>
          <a:p>
            <a:pPr algn="r"/>
            <a:r>
              <a:rPr lang="it-IT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Alcune delle stanze reali …</a:t>
            </a:r>
            <a:endParaRPr lang="it-IT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Immagine 6" descr="IMG-20180202-WA0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501008"/>
            <a:ext cx="2350303" cy="31337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71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52" y="122875"/>
            <a:ext cx="4320480" cy="323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22764"/>
            <a:ext cx="4680520" cy="31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4"/>
    </mc:Choice>
    <mc:Fallback>
      <p:transition spd="slow" advTm="1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991" y="116632"/>
            <a:ext cx="6336704" cy="792088"/>
          </a:xfrm>
          <a:ln>
            <a:noFill/>
          </a:ln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Molte varietà di quadri!!!!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pic>
        <p:nvPicPr>
          <p:cNvPr id="3" name="Immagine 2" descr="IMG-20180202-WA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806" y="3929049"/>
            <a:ext cx="3751822" cy="2813867"/>
          </a:xfrm>
          <a:prstGeom prst="rect">
            <a:avLst/>
          </a:prstGeom>
        </p:spPr>
      </p:pic>
      <p:pic>
        <p:nvPicPr>
          <p:cNvPr id="5" name="Immagine 4" descr="IMG-20180202-WA0028.jpg"/>
          <p:cNvPicPr>
            <a:picLocks noChangeAspect="1"/>
          </p:cNvPicPr>
          <p:nvPr/>
        </p:nvPicPr>
        <p:blipFill rotWithShape="1">
          <a:blip r:embed="rId5" cstate="print"/>
          <a:srcRect t="50" b="15459"/>
          <a:stretch/>
        </p:blipFill>
        <p:spPr>
          <a:xfrm>
            <a:off x="421091" y="1235348"/>
            <a:ext cx="3975252" cy="25190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04048" y="191683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Madonna col Bambino e due Angeli  (Sandro Botticelli)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48064" y="472514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Madonna con Bambino e Santi (Bartolomeo </a:t>
            </a:r>
            <a:r>
              <a:rPr lang="it-IT" dirty="0" err="1" smtClean="0"/>
              <a:t>Vivarini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86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39020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 descr="IMG-20180202-WA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092" y="3721844"/>
            <a:ext cx="3894807" cy="292110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20072" y="14127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Arazzo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04048" y="4551511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Madonna col Bambino tra i santi Francesco e Bernardino (Alvise </a:t>
            </a:r>
            <a:r>
              <a:rPr lang="it-IT" dirty="0" err="1" smtClean="0"/>
              <a:t>Vivarini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6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1"/>
    </mc:Choice>
    <mc:Fallback>
      <p:transition spd="slow" advTm="1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cuola sant alfonso pagani\Nuova cartella\IMG-20180202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scuola sant alfonso pagani\Nuova cartella\IMG-20180202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44" y="764704"/>
            <a:ext cx="2870888" cy="38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"/>
    </mc:Choice>
    <mc:Fallback>
      <p:transition spd="slow" advTm="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476672"/>
            <a:ext cx="7749480" cy="651346"/>
          </a:xfrm>
        </p:spPr>
        <p:txBody>
          <a:bodyPr>
            <a:normAutofit/>
          </a:bodyPr>
          <a:lstStyle/>
          <a:p>
            <a:pPr algn="ctr"/>
            <a:r>
              <a:rPr lang="it-IT" sz="3600" dirty="0" smtClean="0"/>
              <a:t>Curiosità di Napoli</a:t>
            </a:r>
            <a:endParaRPr lang="it-IT" sz="3600" dirty="0"/>
          </a:p>
        </p:txBody>
      </p:sp>
      <p:pic>
        <p:nvPicPr>
          <p:cNvPr id="7" name="Segnaposto contenuto 6" descr="IMG-20180202-WA004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2171734" y="2924944"/>
            <a:ext cx="4608512" cy="3456384"/>
          </a:xfrm>
        </p:spPr>
      </p:pic>
      <p:sp>
        <p:nvSpPr>
          <p:cNvPr id="3" name="Segnaposto testo 2"/>
          <p:cNvSpPr>
            <a:spLocks noGrp="1"/>
          </p:cNvSpPr>
          <p:nvPr>
            <p:ph type="body" sz="quarter" idx="1"/>
          </p:nvPr>
        </p:nvSpPr>
        <p:spPr>
          <a:xfrm>
            <a:off x="2699792" y="1628800"/>
            <a:ext cx="3657600" cy="658368"/>
          </a:xfrm>
          <a:prstGeom prst="roundRect">
            <a:avLst>
              <a:gd name="adj" fmla="val 47531"/>
            </a:avLst>
          </a:prstGeom>
        </p:spPr>
        <p:txBody>
          <a:bodyPr>
            <a:normAutofit/>
          </a:bodyPr>
          <a:lstStyle/>
          <a:p>
            <a:pPr algn="ctr"/>
            <a:r>
              <a:rPr lang="it-IT" sz="2200" dirty="0" smtClean="0"/>
              <a:t>Quartieri spagnoli</a:t>
            </a:r>
            <a:endParaRPr lang="it-IT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32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scuola sant alfonso pagani\Nuova cartella\IMG-20180202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scuola sant alfonso pagani\Nuova cartella\IMG-20180202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20" y="116632"/>
            <a:ext cx="3453612" cy="46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7"/>
    </mc:Choice>
    <mc:Fallback>
      <p:transition spd="slow" advTm="1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cuola sant alfonso pagani\Nuova cartella\IMG-20180202-WA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1" y="3651129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9255"/>
            <a:ext cx="4592311" cy="344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1120954"/>
            <a:ext cx="3371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Ritratto di Pier Luigi </a:t>
            </a:r>
            <a:r>
              <a:rPr lang="it-IT" dirty="0" smtClean="0"/>
              <a:t>Farnese</a:t>
            </a:r>
          </a:p>
          <a:p>
            <a:r>
              <a:rPr lang="it-IT" dirty="0" smtClean="0"/>
              <a:t>(Tiziano)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5013176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Pala d’altare</a:t>
            </a:r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7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0"/>
    </mc:Choice>
    <mc:Fallback>
      <p:transition spd="slow" advTm="1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r="12545" b="3985"/>
          <a:stretch/>
        </p:blipFill>
        <p:spPr bwMode="auto">
          <a:xfrm>
            <a:off x="467544" y="3696"/>
            <a:ext cx="3810000" cy="359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860032" y="1280419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Ritratto di papa Leone X con due </a:t>
            </a:r>
            <a:r>
              <a:rPr lang="it-IT" dirty="0" smtClean="0"/>
              <a:t>cardinali </a:t>
            </a:r>
          </a:p>
          <a:p>
            <a:r>
              <a:rPr lang="it-IT" dirty="0" smtClean="0"/>
              <a:t>(Andrea del Sarto)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 t="5046" b="12184"/>
          <a:stretch/>
        </p:blipFill>
        <p:spPr bwMode="auto">
          <a:xfrm>
            <a:off x="467544" y="3661097"/>
            <a:ext cx="3810000" cy="31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878908" y="431633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Ritratto del cardinale Alessandro </a:t>
            </a:r>
            <a:r>
              <a:rPr lang="it-IT" dirty="0" smtClean="0"/>
              <a:t>Farnese</a:t>
            </a:r>
          </a:p>
          <a:p>
            <a:r>
              <a:rPr lang="it-IT" dirty="0" smtClean="0"/>
              <a:t>(Raffaello Sanzio)</a:t>
            </a:r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0"/>
    </mc:Choice>
    <mc:Fallback>
      <p:transition spd="slow" advTm="1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-3348" b="5162"/>
          <a:stretch/>
        </p:blipFill>
        <p:spPr bwMode="auto">
          <a:xfrm>
            <a:off x="1746694" y="692696"/>
            <a:ext cx="552823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99792" y="570098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Ritratto di Francesco </a:t>
            </a:r>
            <a:r>
              <a:rPr lang="it-IT" dirty="0" smtClean="0"/>
              <a:t>Gonzaga</a:t>
            </a:r>
          </a:p>
          <a:p>
            <a:r>
              <a:rPr lang="it-IT" dirty="0" smtClean="0"/>
              <a:t>(Andrea Mantegna)</a:t>
            </a:r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8"/>
    </mc:Choice>
    <mc:Fallback>
      <p:transition spd="slow" advTm="1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504056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(La flagellazione di Cristo)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8434"/>
            <a:ext cx="5215806" cy="48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47864" y="836712"/>
            <a:ext cx="1954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Caravaggio </a:t>
            </a:r>
          </a:p>
        </p:txBody>
      </p:sp>
    </p:spTree>
    <p:extLst>
      <p:ext uri="{BB962C8B-B14F-4D97-AF65-F5344CB8AC3E}">
        <p14:creationId xmlns:p14="http://schemas.microsoft.com/office/powerpoint/2010/main" val="283464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9"/>
    </mc:Choice>
    <mc:Fallback>
      <p:transition spd="slow" advTm="910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476672"/>
            <a:ext cx="3352800" cy="850106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INFINE…</a:t>
            </a:r>
            <a:endParaRPr lang="it-IT" sz="4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1742232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Questa gita è stata splendida e molto </a:t>
            </a:r>
            <a:r>
              <a:rPr lang="it-IT" sz="2800" dirty="0" smtClean="0"/>
              <a:t>interessante.</a:t>
            </a:r>
            <a:endParaRPr lang="it-IT" sz="2800" dirty="0"/>
          </a:p>
          <a:p>
            <a:r>
              <a:rPr lang="it-IT" sz="2800" dirty="0"/>
              <a:t>Abbiamo visto cose davvero molto belle ma soprattutto abbiamo scoperto qualcosa di più sulla città di Napoli e </a:t>
            </a:r>
            <a:r>
              <a:rPr lang="it-IT" sz="2800" dirty="0" smtClean="0"/>
              <a:t>sulla meravigliosa Reggia </a:t>
            </a:r>
            <a:r>
              <a:rPr lang="it-IT" sz="2800" dirty="0"/>
              <a:t>di Capodimonte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60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713" y="116632"/>
            <a:ext cx="7467600" cy="1143000"/>
          </a:xfrm>
        </p:spPr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accent1"/>
                </a:solidFill>
              </a:rPr>
              <a:t>Hmm</a:t>
            </a:r>
            <a:r>
              <a:rPr lang="it-IT" sz="4000" dirty="0" smtClean="0">
                <a:solidFill>
                  <a:schemeClr val="accent1"/>
                </a:solidFill>
              </a:rPr>
              <a:t>.... Che bontà</a:t>
            </a:r>
            <a:endParaRPr lang="it-IT" sz="4000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smtClean="0"/>
              <a:t>  Prima della visita al Museo di Capodimonte c’è la sosta della pasticceria.</a:t>
            </a:r>
          </a:p>
        </p:txBody>
      </p:sp>
      <p:pic>
        <p:nvPicPr>
          <p:cNvPr id="4" name="Immagine 3" descr="IMG-20180202-WA00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2780928"/>
            <a:ext cx="5072066" cy="38040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17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389440" cy="792088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Arrivo a Piazza del Gesù Nuovo</a:t>
            </a:r>
            <a:endParaRPr lang="it-IT" sz="4000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58516"/>
            <a:ext cx="7305476" cy="48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5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2"/>
    </mc:Choice>
    <mc:Fallback>
      <p:transition spd="slow" advTm="1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730"/>
            <a:ext cx="84867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silvestro\Desktop\scuola sant alfonso pagani\Nuova cartella\IMG-20180202-WA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93" y="1645816"/>
            <a:ext cx="6534795" cy="490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3"/>
    </mc:Choice>
    <mc:Fallback>
      <p:transition spd="slow" advTm="1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229250" cy="542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4"/>
    </mc:Choice>
    <mc:Fallback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71110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it-IT" sz="3600" i="1" dirty="0" smtClean="0">
                <a:solidFill>
                  <a:schemeClr val="accent1"/>
                </a:solidFill>
              </a:rPr>
              <a:t>La tappa alla </a:t>
            </a:r>
            <a:br>
              <a:rPr lang="it-IT" sz="3600" i="1" dirty="0" smtClean="0">
                <a:solidFill>
                  <a:schemeClr val="accent1"/>
                </a:solidFill>
              </a:rPr>
            </a:br>
            <a:r>
              <a:rPr lang="it-IT" sz="3600" i="1" dirty="0" smtClean="0">
                <a:solidFill>
                  <a:schemeClr val="accent1"/>
                </a:solidFill>
              </a:rPr>
              <a:t>Chiesa di Santa Chiara </a:t>
            </a:r>
            <a:endParaRPr lang="it-IT" sz="3600" i="1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60773" cy="522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9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8"/>
    </mc:Choice>
    <mc:Fallback>
      <p:transition spd="slow" advTm="10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 bwMode="auto">
          <a:xfrm>
            <a:off x="386780" y="1772816"/>
            <a:ext cx="7648075" cy="477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980" y="316508"/>
            <a:ext cx="9252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chemeClr val="accent1"/>
                </a:solidFill>
              </a:rPr>
              <a:t>Le belle vetrate istoriate </a:t>
            </a:r>
          </a:p>
          <a:p>
            <a:pPr algn="ctr"/>
            <a:r>
              <a:rPr lang="it-IT" sz="2800" b="1" i="1" dirty="0" smtClean="0">
                <a:solidFill>
                  <a:schemeClr val="accent1"/>
                </a:solidFill>
              </a:rPr>
              <a:t>all’interno della Chiesa</a:t>
            </a:r>
            <a:endParaRPr lang="it-IT" sz="2800" b="1" i="1" dirty="0">
              <a:solidFill>
                <a:schemeClr val="accent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2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4"/>
    </mc:Choice>
    <mc:Fallback>
      <p:transition spd="slow" advTm="1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673280" cy="1143000"/>
          </a:xfrm>
        </p:spPr>
        <p:txBody>
          <a:bodyPr/>
          <a:lstStyle/>
          <a:p>
            <a:pPr algn="ctr"/>
            <a:r>
              <a:rPr lang="it-IT" dirty="0" smtClean="0"/>
              <a:t>Sosta a San Gregorio Armeno,  caratteristica via dei presepi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34" y="2276872"/>
            <a:ext cx="3587775" cy="26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silvestro\Desktop\foto scuola\WP_20180111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2" y="3429000"/>
            <a:ext cx="4474357" cy="25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"/>
    </mc:Choice>
    <mc:Fallback>
      <p:transition spd="slow" advTm="1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391</TotalTime>
  <Words>263</Words>
  <Application>Microsoft Office PowerPoint</Application>
  <PresentationFormat>Presentazione su schermo (4:3)</PresentationFormat>
  <Paragraphs>34</Paragraphs>
  <Slides>25</Slides>
  <Notes>0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Loggia</vt:lpstr>
      <vt:lpstr>viaggio d’istruzione a napoli classe 2° G</vt:lpstr>
      <vt:lpstr>Curiosità di Napoli</vt:lpstr>
      <vt:lpstr>Hmm.... Che bontà</vt:lpstr>
      <vt:lpstr>Arrivo a Piazza del Gesù Nuovo</vt:lpstr>
      <vt:lpstr>Presentazione standard di PowerPoint</vt:lpstr>
      <vt:lpstr>Presentazione standard di PowerPoint</vt:lpstr>
      <vt:lpstr>La tappa alla  Chiesa di Santa Chiara </vt:lpstr>
      <vt:lpstr>Presentazione standard di PowerPoint</vt:lpstr>
      <vt:lpstr>Sosta a San Gregorio Armeno,  caratteristica via dei presepi</vt:lpstr>
      <vt:lpstr>Presentazione standard di PowerPoint</vt:lpstr>
      <vt:lpstr>Presentazione standard di PowerPoint</vt:lpstr>
      <vt:lpstr>Presentazione standard di PowerPoint</vt:lpstr>
      <vt:lpstr>ARRIVATI!!!!!</vt:lpstr>
      <vt:lpstr>Piccola sosta nel bosco di Capodimonte</vt:lpstr>
      <vt:lpstr>Presentazione standard di PowerPoint</vt:lpstr>
      <vt:lpstr>Presentazione standard di PowerPoint</vt:lpstr>
      <vt:lpstr>Molte varietà di quadri!!!!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(La flagellazione di Cristo)</vt:lpstr>
      <vt:lpstr>INFINE…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Gita a Napoli</dc:title>
  <dc:creator>Admin</dc:creator>
  <cp:lastModifiedBy>silvestro</cp:lastModifiedBy>
  <cp:revision>48</cp:revision>
  <dcterms:created xsi:type="dcterms:W3CDTF">2018-02-06T16:45:02Z</dcterms:created>
  <dcterms:modified xsi:type="dcterms:W3CDTF">2018-02-15T15:41:12Z</dcterms:modified>
</cp:coreProperties>
</file>