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26/03/2018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9972" y="3717032"/>
            <a:ext cx="7620000" cy="1143000"/>
          </a:xfrm>
        </p:spPr>
        <p:txBody>
          <a:bodyPr/>
          <a:lstStyle/>
          <a:p>
            <a:pPr algn="ctr"/>
            <a:r>
              <a:rPr lang="it-IT" b="1" dirty="0"/>
              <a:t>Giornate FAI di Primavera</a:t>
            </a:r>
            <a:br>
              <a:rPr lang="it-IT" b="1" dirty="0"/>
            </a:br>
            <a:r>
              <a:rPr lang="it-IT" b="1" dirty="0"/>
              <a:t>24-25 Marzo 2018</a:t>
            </a:r>
            <a:br>
              <a:rPr lang="it-IT" b="1" dirty="0"/>
            </a:br>
            <a:endParaRPr lang="it-IT" dirty="0"/>
          </a:p>
        </p:txBody>
      </p:sp>
      <p:pic>
        <p:nvPicPr>
          <p:cNvPr id="4" name="Picture 2" descr="https://upload.wikimedia.org/wikipedia/it/f/f6/Liguo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764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sultati immagini per logo F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2952328" cy="118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5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QUALCOSA </a:t>
            </a:r>
            <a:b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	PER L’AMBIENTE</a:t>
            </a:r>
            <a:endParaRPr lang="it-IT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68" y="332655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07704" y="153943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</a:rPr>
              <a:t>La crocifissione, rappresentata da </a:t>
            </a:r>
            <a:r>
              <a:rPr lang="it-IT" dirty="0" err="1" smtClean="0">
                <a:solidFill>
                  <a:srgbClr val="FF0000"/>
                </a:solidFill>
              </a:rPr>
              <a:t>S.alfonso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25" y="1934278"/>
            <a:ext cx="3435846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744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8" name="Picture 4" descr="MUSEO ALFONSIANO PRESSO LA BASILICA PONTIFICIA DI SANT'ALFONSO DE LIGUORI | ph. FAI | Â© FAI - Fond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7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492896"/>
            <a:ext cx="7620000" cy="2232248"/>
          </a:xfrm>
        </p:spPr>
        <p:txBody>
          <a:bodyPr/>
          <a:lstStyle/>
          <a:p>
            <a:pPr marL="114300" indent="0" algn="just">
              <a:buNone/>
            </a:pPr>
            <a:r>
              <a:rPr lang="it-IT" dirty="0" smtClean="0"/>
              <a:t>In occasione delle giornate Fai di primavera, le classi seconde dell’IC </a:t>
            </a:r>
            <a:r>
              <a:rPr lang="it-IT" dirty="0" err="1" smtClean="0"/>
              <a:t>S.Alfonso</a:t>
            </a:r>
            <a:r>
              <a:rPr lang="it-IT" dirty="0" smtClean="0"/>
              <a:t> Maria </a:t>
            </a:r>
            <a:r>
              <a:rPr lang="it-IT" dirty="0" err="1" smtClean="0"/>
              <a:t>Dè</a:t>
            </a:r>
            <a:r>
              <a:rPr lang="it-IT" dirty="0" smtClean="0"/>
              <a:t> Liguori di Pagani, hanno visitato  la Basilica </a:t>
            </a:r>
            <a:r>
              <a:rPr lang="it-IT" dirty="0" err="1" smtClean="0"/>
              <a:t>Alfonsiniana</a:t>
            </a:r>
            <a:r>
              <a:rPr lang="it-IT" dirty="0" smtClean="0"/>
              <a:t> e il museo, nato </a:t>
            </a:r>
            <a:r>
              <a:rPr lang="it-IT" dirty="0"/>
              <a:t>per documentare e promuovere la conoscenza della figura del </a:t>
            </a:r>
            <a:r>
              <a:rPr lang="it-IT" dirty="0" smtClean="0"/>
              <a:t>Santo protettore di Pagani.</a:t>
            </a:r>
            <a:endParaRPr lang="it-IT" dirty="0"/>
          </a:p>
        </p:txBody>
      </p:sp>
      <p:pic>
        <p:nvPicPr>
          <p:cNvPr id="4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0082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323528" y="280082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			</a:t>
            </a: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QUALCOSA </a:t>
            </a:r>
            <a:b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	PER L’AMBIENTE</a:t>
            </a:r>
            <a:endParaRPr lang="it-IT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1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QUALCOSA </a:t>
            </a:r>
            <a:b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	PER L’AMBIENTE</a:t>
            </a:r>
            <a:endParaRPr lang="it-IT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Risultati immagini per logo F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sultati immagini per logo F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68" y="332655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9632" y="1648868"/>
            <a:ext cx="1044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2 A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4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QUALCOSA </a:t>
            </a:r>
            <a:b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	PER L’AMBIENTE</a:t>
            </a:r>
            <a:endParaRPr lang="it-IT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68" y="332655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3507854" cy="467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418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QUALCOSA </a:t>
            </a:r>
            <a:b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	PER L’AMBIENTE</a:t>
            </a:r>
            <a:endParaRPr lang="it-IT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68" y="332655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Rosanna\Scuola\IC S.Alfonso Pagani\2017-2018\Foto\Uscite didattiche\FAI di primavera\P80324-110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5669"/>
            <a:ext cx="6857659" cy="5143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988499" y="184482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Apprendisti Ciceroni Liceo Scientifico "Monsignor B. Mangino" Pagani</a:t>
            </a:r>
          </a:p>
        </p:txBody>
      </p:sp>
    </p:spTree>
    <p:extLst>
      <p:ext uri="{BB962C8B-B14F-4D97-AF65-F5344CB8AC3E}">
        <p14:creationId xmlns:p14="http://schemas.microsoft.com/office/powerpoint/2010/main" val="150168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QUALCOSA </a:t>
            </a:r>
            <a:b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	PER L’AMBIENTE</a:t>
            </a:r>
            <a:endParaRPr lang="it-IT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68" y="332655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101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QUALCOSA </a:t>
            </a:r>
            <a:b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	PER L’AMBIENTE</a:t>
            </a:r>
            <a:endParaRPr lang="it-IT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68" y="332655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3420380" cy="456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827584" y="1525789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Rappresentazione in </a:t>
            </a:r>
            <a:r>
              <a:rPr lang="it-IT" dirty="0" smtClean="0">
                <a:solidFill>
                  <a:srgbClr val="FF0000"/>
                </a:solidFill>
              </a:rPr>
              <a:t>inglese sulla vita di </a:t>
            </a:r>
            <a:r>
              <a:rPr lang="it-IT" dirty="0" err="1" smtClean="0">
                <a:solidFill>
                  <a:srgbClr val="FF0000"/>
                </a:solidFill>
              </a:rPr>
              <a:t>S.Alfonso</a:t>
            </a:r>
            <a:r>
              <a:rPr lang="it-IT" dirty="0" smtClean="0">
                <a:solidFill>
                  <a:srgbClr val="FF0000"/>
                </a:solidFill>
              </a:rPr>
              <a:t>, all’interno del  </a:t>
            </a:r>
            <a:r>
              <a:rPr lang="it-IT" dirty="0" smtClean="0">
                <a:solidFill>
                  <a:srgbClr val="FF0000"/>
                </a:solidFill>
              </a:rPr>
              <a:t>chiostro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5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QUALCOSA </a:t>
            </a:r>
            <a:b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	PER L’AMBIENTE</a:t>
            </a:r>
            <a:endParaRPr lang="it-IT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sultati immagini per logo 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68" y="332655"/>
            <a:ext cx="1224136" cy="4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76" y="1533993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</a:rPr>
              <a:t>Riproduzione di una pagina tratta dal duetto tra Gesù e un’anima, composto dal santo. L’originale del Recitativo è conservato al </a:t>
            </a:r>
            <a:r>
              <a:rPr lang="it-IT" dirty="0" err="1" smtClean="0">
                <a:solidFill>
                  <a:srgbClr val="FF0000"/>
                </a:solidFill>
              </a:rPr>
              <a:t>British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Museum</a:t>
            </a:r>
            <a:r>
              <a:rPr lang="it-IT" dirty="0" smtClean="0">
                <a:solidFill>
                  <a:srgbClr val="FF0000"/>
                </a:solidFill>
              </a:rPr>
              <a:t> di Londra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66882"/>
            <a:ext cx="5328592" cy="399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395536" y="365155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</a:rPr>
              <a:t>Dietro, a sinistra, il </a:t>
            </a:r>
            <a:r>
              <a:rPr lang="it-IT" dirty="0">
                <a:solidFill>
                  <a:srgbClr val="FF0000"/>
                </a:solidFill>
              </a:rPr>
              <a:t>clavicembalo, su cui </a:t>
            </a:r>
            <a:r>
              <a:rPr lang="it-IT" dirty="0" err="1" smtClean="0">
                <a:solidFill>
                  <a:srgbClr val="FF0000"/>
                </a:solidFill>
              </a:rPr>
              <a:t>S.Alfonso</a:t>
            </a:r>
            <a:r>
              <a:rPr lang="it-IT" dirty="0" smtClean="0">
                <a:solidFill>
                  <a:srgbClr val="FF0000"/>
                </a:solidFill>
              </a:rPr>
              <a:t> suonava </a:t>
            </a:r>
            <a:r>
              <a:rPr lang="it-IT" dirty="0">
                <a:solidFill>
                  <a:srgbClr val="FF0000"/>
                </a:solidFill>
              </a:rPr>
              <a:t>la famosa “Tu scendi dalle stelle”</a:t>
            </a:r>
          </a:p>
        </p:txBody>
      </p:sp>
    </p:spTree>
    <p:extLst>
      <p:ext uri="{BB962C8B-B14F-4D97-AF65-F5344CB8AC3E}">
        <p14:creationId xmlns:p14="http://schemas.microsoft.com/office/powerpoint/2010/main" val="898751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</TotalTime>
  <Words>123</Words>
  <Application>Microsoft Office PowerPoint</Application>
  <PresentationFormat>Presentazione su schermo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Adiacente</vt:lpstr>
      <vt:lpstr>Giornate FAI di Primavera 24-25 Marzo 2018 </vt:lpstr>
      <vt:lpstr>Presentazione standard di PowerPoint</vt:lpstr>
      <vt:lpstr>Presentazione standard di PowerPoint</vt:lpstr>
      <vt:lpstr>   QUALCOSA    PER L’AMBIENTE</vt:lpstr>
      <vt:lpstr>   QUALCOSA    PER L’AMBIENTE</vt:lpstr>
      <vt:lpstr>   QUALCOSA    PER L’AMBIENTE</vt:lpstr>
      <vt:lpstr>   QUALCOSA    PER L’AMBIENTE</vt:lpstr>
      <vt:lpstr>   QUALCOSA    PER L’AMBIENTE</vt:lpstr>
      <vt:lpstr>   QUALCOSA    PER L’AMBIENTE</vt:lpstr>
      <vt:lpstr>   QUALCOSA    PER L’AMBIENTE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Rosanna tarallo</dc:creator>
  <cp:lastModifiedBy>Rosanna tarallo</cp:lastModifiedBy>
  <cp:revision>11</cp:revision>
  <dcterms:created xsi:type="dcterms:W3CDTF">2018-03-26T16:42:06Z</dcterms:created>
  <dcterms:modified xsi:type="dcterms:W3CDTF">2018-03-26T17:38:27Z</dcterms:modified>
</cp:coreProperties>
</file>